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Montserrat Bold" panose="020B0604020202020204" charset="0"/>
      <p:regular r:id="rId12"/>
    </p:embeddedFont>
    <p:embeddedFont>
      <p:font typeface="Poppins Extra-Light" panose="020B0604020202020204" charset="0"/>
      <p:regular r:id="rId13"/>
    </p:embeddedFont>
    <p:embeddedFont>
      <p:font typeface="Poppins Light" panose="00000400000000000000" pitchFamily="2" charset="0"/>
      <p:regular r:id="rId14"/>
    </p:embeddedFont>
    <p:embeddedFont>
      <p:font typeface="Poppins Ultra-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miro.com/app/board/uXjVIp47_vc=/?share_link_id=186302741950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53.svg"/><Relationship Id="rId4" Type="http://schemas.openxmlformats.org/officeDocument/2006/relationships/image" Target="../media/image1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17.png"/><Relationship Id="rId5" Type="http://schemas.openxmlformats.org/officeDocument/2006/relationships/image" Target="../media/image22.svg"/><Relationship Id="rId10" Type="http://schemas.openxmlformats.org/officeDocument/2006/relationships/image" Target="../media/image26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21.png"/><Relationship Id="rId26" Type="http://schemas.openxmlformats.org/officeDocument/2006/relationships/image" Target="../media/image44.png"/><Relationship Id="rId3" Type="http://schemas.openxmlformats.org/officeDocument/2006/relationships/image" Target="../media/image12.png"/><Relationship Id="rId21" Type="http://schemas.openxmlformats.org/officeDocument/2006/relationships/image" Target="../media/image39.svg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3.svg"/><Relationship Id="rId2" Type="http://schemas.openxmlformats.org/officeDocument/2006/relationships/image" Target="../media/image11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24" Type="http://schemas.openxmlformats.org/officeDocument/2006/relationships/image" Target="../media/image42.pn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23" Type="http://schemas.openxmlformats.org/officeDocument/2006/relationships/image" Target="../media/image41.svg"/><Relationship Id="rId28" Type="http://schemas.openxmlformats.org/officeDocument/2006/relationships/image" Target="../media/image46.png"/><Relationship Id="rId10" Type="http://schemas.openxmlformats.org/officeDocument/2006/relationships/image" Target="../media/image30.png"/><Relationship Id="rId19" Type="http://schemas.openxmlformats.org/officeDocument/2006/relationships/image" Target="../media/image22.svg"/><Relationship Id="rId4" Type="http://schemas.openxmlformats.org/officeDocument/2006/relationships/image" Target="../media/image18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0.png"/><Relationship Id="rId27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55019" cy="10324698"/>
          </a:xfrm>
          <a:custGeom>
            <a:avLst/>
            <a:gdLst/>
            <a:ahLst/>
            <a:cxnLst/>
            <a:rect l="l" t="t" r="r" b="b"/>
            <a:pathLst>
              <a:path w="18355019" h="10324698">
                <a:moveTo>
                  <a:pt x="0" y="0"/>
                </a:moveTo>
                <a:lnTo>
                  <a:pt x="18355019" y="0"/>
                </a:lnTo>
                <a:lnTo>
                  <a:pt x="18355019" y="10324698"/>
                </a:lnTo>
                <a:lnTo>
                  <a:pt x="0" y="10324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212" r="-621" b="-2167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1101877" y="3574038"/>
            <a:ext cx="2061904" cy="1298787"/>
            <a:chOff x="0" y="0"/>
            <a:chExt cx="650934" cy="4100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0934" cy="410021"/>
            </a:xfrm>
            <a:custGeom>
              <a:avLst/>
              <a:gdLst/>
              <a:ahLst/>
              <a:cxnLst/>
              <a:rect l="l" t="t" r="r" b="b"/>
              <a:pathLst>
                <a:path w="650934" h="410021">
                  <a:moveTo>
                    <a:pt x="120152" y="0"/>
                  </a:moveTo>
                  <a:lnTo>
                    <a:pt x="530782" y="0"/>
                  </a:lnTo>
                  <a:cubicBezTo>
                    <a:pt x="562648" y="0"/>
                    <a:pt x="593209" y="12659"/>
                    <a:pt x="615742" y="35192"/>
                  </a:cubicBezTo>
                  <a:cubicBezTo>
                    <a:pt x="638275" y="57724"/>
                    <a:pt x="650934" y="88286"/>
                    <a:pt x="650934" y="120152"/>
                  </a:cubicBezTo>
                  <a:lnTo>
                    <a:pt x="650934" y="289870"/>
                  </a:lnTo>
                  <a:cubicBezTo>
                    <a:pt x="650934" y="356228"/>
                    <a:pt x="597140" y="410021"/>
                    <a:pt x="530782" y="410021"/>
                  </a:cubicBezTo>
                  <a:lnTo>
                    <a:pt x="120152" y="410021"/>
                  </a:lnTo>
                  <a:cubicBezTo>
                    <a:pt x="53794" y="410021"/>
                    <a:pt x="0" y="356228"/>
                    <a:pt x="0" y="289870"/>
                  </a:cubicBezTo>
                  <a:lnTo>
                    <a:pt x="0" y="120152"/>
                  </a:lnTo>
                  <a:cubicBezTo>
                    <a:pt x="0" y="53794"/>
                    <a:pt x="53794" y="0"/>
                    <a:pt x="120152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50934" cy="448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101877" y="3574038"/>
            <a:ext cx="2061904" cy="1308526"/>
          </a:xfrm>
          <a:custGeom>
            <a:avLst/>
            <a:gdLst/>
            <a:ahLst/>
            <a:cxnLst/>
            <a:rect l="l" t="t" r="r" b="b"/>
            <a:pathLst>
              <a:path w="2061904" h="1308526">
                <a:moveTo>
                  <a:pt x="0" y="0"/>
                </a:moveTo>
                <a:lnTo>
                  <a:pt x="2061904" y="0"/>
                </a:lnTo>
                <a:lnTo>
                  <a:pt x="2061904" y="1308526"/>
                </a:lnTo>
                <a:lnTo>
                  <a:pt x="0" y="13085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t="-54715" b="-5538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1296109" y="4538592"/>
            <a:ext cx="1673439" cy="244740"/>
          </a:xfrm>
          <a:custGeom>
            <a:avLst/>
            <a:gdLst/>
            <a:ahLst/>
            <a:cxnLst/>
            <a:rect l="l" t="t" r="r" b="b"/>
            <a:pathLst>
              <a:path w="1673439" h="244740">
                <a:moveTo>
                  <a:pt x="0" y="0"/>
                </a:moveTo>
                <a:lnTo>
                  <a:pt x="1673439" y="0"/>
                </a:lnTo>
                <a:lnTo>
                  <a:pt x="1673439" y="244740"/>
                </a:lnTo>
                <a:lnTo>
                  <a:pt x="0" y="2447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2819685" y="3020343"/>
            <a:ext cx="998932" cy="953980"/>
          </a:xfrm>
          <a:custGeom>
            <a:avLst/>
            <a:gdLst/>
            <a:ahLst/>
            <a:cxnLst/>
            <a:rect l="l" t="t" r="r" b="b"/>
            <a:pathLst>
              <a:path w="998932" h="953980">
                <a:moveTo>
                  <a:pt x="0" y="0"/>
                </a:moveTo>
                <a:lnTo>
                  <a:pt x="998933" y="0"/>
                </a:lnTo>
                <a:lnTo>
                  <a:pt x="998933" y="953980"/>
                </a:lnTo>
                <a:lnTo>
                  <a:pt x="0" y="9539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 flipV="1">
            <a:off x="14072308" y="3456470"/>
            <a:ext cx="3467289" cy="2388095"/>
          </a:xfrm>
          <a:custGeom>
            <a:avLst/>
            <a:gdLst/>
            <a:ahLst/>
            <a:cxnLst/>
            <a:rect l="l" t="t" r="r" b="b"/>
            <a:pathLst>
              <a:path w="3467289" h="2388095">
                <a:moveTo>
                  <a:pt x="0" y="2388095"/>
                </a:moveTo>
                <a:lnTo>
                  <a:pt x="3467289" y="2388095"/>
                </a:lnTo>
                <a:lnTo>
                  <a:pt x="3467289" y="0"/>
                </a:lnTo>
                <a:lnTo>
                  <a:pt x="0" y="0"/>
                </a:lnTo>
                <a:lnTo>
                  <a:pt x="0" y="2388095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0" name="Group 10"/>
          <p:cNvGrpSpPr/>
          <p:nvPr/>
        </p:nvGrpSpPr>
        <p:grpSpPr>
          <a:xfrm>
            <a:off x="13440810" y="3492330"/>
            <a:ext cx="4010672" cy="2526310"/>
            <a:chOff x="0" y="0"/>
            <a:chExt cx="1056309" cy="6653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56309" cy="665366"/>
            </a:xfrm>
            <a:custGeom>
              <a:avLst/>
              <a:gdLst/>
              <a:ahLst/>
              <a:cxnLst/>
              <a:rect l="l" t="t" r="r" b="b"/>
              <a:pathLst>
                <a:path w="1056309" h="665366">
                  <a:moveTo>
                    <a:pt x="71422" y="0"/>
                  </a:moveTo>
                  <a:lnTo>
                    <a:pt x="984886" y="0"/>
                  </a:lnTo>
                  <a:cubicBezTo>
                    <a:pt x="1024332" y="0"/>
                    <a:pt x="1056309" y="31977"/>
                    <a:pt x="1056309" y="71422"/>
                  </a:cubicBezTo>
                  <a:lnTo>
                    <a:pt x="1056309" y="593943"/>
                  </a:lnTo>
                  <a:cubicBezTo>
                    <a:pt x="1056309" y="633389"/>
                    <a:pt x="1024332" y="665366"/>
                    <a:pt x="984886" y="665366"/>
                  </a:cubicBezTo>
                  <a:lnTo>
                    <a:pt x="71422" y="665366"/>
                  </a:lnTo>
                  <a:cubicBezTo>
                    <a:pt x="31977" y="665366"/>
                    <a:pt x="0" y="633389"/>
                    <a:pt x="0" y="593943"/>
                  </a:cubicBezTo>
                  <a:lnTo>
                    <a:pt x="0" y="71422"/>
                  </a:lnTo>
                  <a:cubicBezTo>
                    <a:pt x="0" y="31977"/>
                    <a:pt x="31977" y="0"/>
                    <a:pt x="71422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056309" cy="703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440810" y="3502069"/>
            <a:ext cx="4010672" cy="2526310"/>
          </a:xfrm>
          <a:custGeom>
            <a:avLst/>
            <a:gdLst/>
            <a:ahLst/>
            <a:cxnLst/>
            <a:rect l="l" t="t" r="r" b="b"/>
            <a:pathLst>
              <a:path w="4010672" h="2526310">
                <a:moveTo>
                  <a:pt x="0" y="0"/>
                </a:moveTo>
                <a:lnTo>
                  <a:pt x="4010671" y="0"/>
                </a:lnTo>
                <a:lnTo>
                  <a:pt x="4010671" y="2526310"/>
                </a:lnTo>
                <a:lnTo>
                  <a:pt x="0" y="25263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6000"/>
            </a:blip>
            <a:stretch>
              <a:fillRect t="-83511" b="-2816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>
            <a:off x="-132117" y="5377487"/>
            <a:ext cx="18619252" cy="6113400"/>
          </a:xfrm>
          <a:custGeom>
            <a:avLst/>
            <a:gdLst/>
            <a:ahLst/>
            <a:cxnLst/>
            <a:rect l="l" t="t" r="r" b="b"/>
            <a:pathLst>
              <a:path w="18619252" h="6113400">
                <a:moveTo>
                  <a:pt x="0" y="0"/>
                </a:moveTo>
                <a:lnTo>
                  <a:pt x="18619253" y="0"/>
                </a:lnTo>
                <a:lnTo>
                  <a:pt x="18619253" y="6113401"/>
                </a:lnTo>
                <a:lnTo>
                  <a:pt x="0" y="6113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4508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15" name="Freeform 15"/>
          <p:cNvSpPr/>
          <p:nvPr/>
        </p:nvSpPr>
        <p:spPr>
          <a:xfrm>
            <a:off x="10221941" y="6168415"/>
            <a:ext cx="7534266" cy="2514561"/>
          </a:xfrm>
          <a:custGeom>
            <a:avLst/>
            <a:gdLst/>
            <a:ahLst/>
            <a:cxnLst/>
            <a:rect l="l" t="t" r="r" b="b"/>
            <a:pathLst>
              <a:path w="7534266" h="2514561">
                <a:moveTo>
                  <a:pt x="0" y="0"/>
                </a:moveTo>
                <a:lnTo>
                  <a:pt x="7534266" y="0"/>
                </a:lnTo>
                <a:lnTo>
                  <a:pt x="7534266" y="2514561"/>
                </a:lnTo>
                <a:lnTo>
                  <a:pt x="0" y="25145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Freeform 16"/>
          <p:cNvSpPr/>
          <p:nvPr/>
        </p:nvSpPr>
        <p:spPr>
          <a:xfrm>
            <a:off x="13818618" y="5368513"/>
            <a:ext cx="3255056" cy="476052"/>
          </a:xfrm>
          <a:custGeom>
            <a:avLst/>
            <a:gdLst/>
            <a:ahLst/>
            <a:cxnLst/>
            <a:rect l="l" t="t" r="r" b="b"/>
            <a:pathLst>
              <a:path w="3255056" h="476052">
                <a:moveTo>
                  <a:pt x="0" y="0"/>
                </a:moveTo>
                <a:lnTo>
                  <a:pt x="3255056" y="0"/>
                </a:lnTo>
                <a:lnTo>
                  <a:pt x="3255056" y="476052"/>
                </a:lnTo>
                <a:lnTo>
                  <a:pt x="0" y="476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7" name="Freeform 17"/>
          <p:cNvSpPr/>
          <p:nvPr/>
        </p:nvSpPr>
        <p:spPr>
          <a:xfrm>
            <a:off x="15446146" y="9007175"/>
            <a:ext cx="2310061" cy="671843"/>
          </a:xfrm>
          <a:custGeom>
            <a:avLst/>
            <a:gdLst/>
            <a:ahLst/>
            <a:cxnLst/>
            <a:rect l="l" t="t" r="r" b="b"/>
            <a:pathLst>
              <a:path w="2310061" h="671843">
                <a:moveTo>
                  <a:pt x="0" y="0"/>
                </a:moveTo>
                <a:lnTo>
                  <a:pt x="2310061" y="0"/>
                </a:lnTo>
                <a:lnTo>
                  <a:pt x="2310061" y="671843"/>
                </a:lnTo>
                <a:lnTo>
                  <a:pt x="0" y="6718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1028700" y="9104310"/>
            <a:ext cx="2786106" cy="574708"/>
          </a:xfrm>
          <a:custGeom>
            <a:avLst/>
            <a:gdLst/>
            <a:ahLst/>
            <a:cxnLst/>
            <a:rect l="l" t="t" r="r" b="b"/>
            <a:pathLst>
              <a:path w="2786106" h="574708">
                <a:moveTo>
                  <a:pt x="0" y="0"/>
                </a:moveTo>
                <a:lnTo>
                  <a:pt x="2786106" y="0"/>
                </a:lnTo>
                <a:lnTo>
                  <a:pt x="2786106" y="574708"/>
                </a:lnTo>
                <a:lnTo>
                  <a:pt x="0" y="5747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225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>
            <a:off x="12259796" y="5938282"/>
            <a:ext cx="757312" cy="757312"/>
          </a:xfrm>
          <a:custGeom>
            <a:avLst/>
            <a:gdLst/>
            <a:ahLst/>
            <a:cxnLst/>
            <a:rect l="l" t="t" r="r" b="b"/>
            <a:pathLst>
              <a:path w="757312" h="757312">
                <a:moveTo>
                  <a:pt x="0" y="0"/>
                </a:moveTo>
                <a:lnTo>
                  <a:pt x="757312" y="0"/>
                </a:lnTo>
                <a:lnTo>
                  <a:pt x="757312" y="757312"/>
                </a:lnTo>
                <a:lnTo>
                  <a:pt x="0" y="7573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20" name="Group 20"/>
          <p:cNvGrpSpPr/>
          <p:nvPr/>
        </p:nvGrpSpPr>
        <p:grpSpPr>
          <a:xfrm>
            <a:off x="14203492" y="-1988364"/>
            <a:ext cx="5655310" cy="5480695"/>
            <a:chOff x="0" y="0"/>
            <a:chExt cx="7540413" cy="7307593"/>
          </a:xfrm>
        </p:grpSpPr>
        <p:sp>
          <p:nvSpPr>
            <p:cNvPr id="21" name="Freeform 21"/>
            <p:cNvSpPr/>
            <p:nvPr/>
          </p:nvSpPr>
          <p:spPr>
            <a:xfrm rot="-8610129" flipV="1">
              <a:off x="1765673" y="774868"/>
              <a:ext cx="4504043" cy="5757857"/>
            </a:xfrm>
            <a:custGeom>
              <a:avLst/>
              <a:gdLst/>
              <a:ahLst/>
              <a:cxnLst/>
              <a:rect l="l" t="t" r="r" b="b"/>
              <a:pathLst>
                <a:path w="4504043" h="5757857">
                  <a:moveTo>
                    <a:pt x="0" y="5757857"/>
                  </a:moveTo>
                  <a:lnTo>
                    <a:pt x="4504043" y="5757857"/>
                  </a:lnTo>
                  <a:lnTo>
                    <a:pt x="4504043" y="0"/>
                  </a:lnTo>
                  <a:lnTo>
                    <a:pt x="0" y="0"/>
                  </a:lnTo>
                  <a:lnTo>
                    <a:pt x="0" y="5757857"/>
                  </a:lnTo>
                  <a:close/>
                </a:path>
              </a:pathLst>
            </a:custGeom>
            <a:blipFill>
              <a:blip r:embed="rId16">
                <a:alphaModFix amt="46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2" name="Freeform 22"/>
            <p:cNvSpPr/>
            <p:nvPr/>
          </p:nvSpPr>
          <p:spPr>
            <a:xfrm rot="-92638" flipH="1">
              <a:off x="21849" y="3515055"/>
              <a:ext cx="2542836" cy="1656022"/>
            </a:xfrm>
            <a:custGeom>
              <a:avLst/>
              <a:gdLst/>
              <a:ahLst/>
              <a:cxnLst/>
              <a:rect l="l" t="t" r="r" b="b"/>
              <a:pathLst>
                <a:path w="2542836" h="1656022">
                  <a:moveTo>
                    <a:pt x="2542835" y="0"/>
                  </a:moveTo>
                  <a:lnTo>
                    <a:pt x="0" y="0"/>
                  </a:lnTo>
                  <a:lnTo>
                    <a:pt x="0" y="1656022"/>
                  </a:lnTo>
                  <a:lnTo>
                    <a:pt x="2542835" y="1656022"/>
                  </a:lnTo>
                  <a:lnTo>
                    <a:pt x="2542835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1826900" y="4402948"/>
            <a:ext cx="2376592" cy="1336833"/>
          </a:xfrm>
          <a:custGeom>
            <a:avLst/>
            <a:gdLst/>
            <a:ahLst/>
            <a:cxnLst/>
            <a:rect l="l" t="t" r="r" b="b"/>
            <a:pathLst>
              <a:path w="2376592" h="1336833">
                <a:moveTo>
                  <a:pt x="0" y="0"/>
                </a:moveTo>
                <a:lnTo>
                  <a:pt x="2376592" y="0"/>
                </a:lnTo>
                <a:lnTo>
                  <a:pt x="2376592" y="1336833"/>
                </a:lnTo>
                <a:lnTo>
                  <a:pt x="0" y="133683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4" name="Freeform 24"/>
          <p:cNvSpPr/>
          <p:nvPr/>
        </p:nvSpPr>
        <p:spPr>
          <a:xfrm flipV="1">
            <a:off x="10857519" y="5177839"/>
            <a:ext cx="3467289" cy="2388095"/>
          </a:xfrm>
          <a:custGeom>
            <a:avLst/>
            <a:gdLst/>
            <a:ahLst/>
            <a:cxnLst/>
            <a:rect l="l" t="t" r="r" b="b"/>
            <a:pathLst>
              <a:path w="3467289" h="2388095">
                <a:moveTo>
                  <a:pt x="0" y="2388095"/>
                </a:moveTo>
                <a:lnTo>
                  <a:pt x="3467289" y="2388095"/>
                </a:lnTo>
                <a:lnTo>
                  <a:pt x="3467289" y="0"/>
                </a:lnTo>
                <a:lnTo>
                  <a:pt x="0" y="0"/>
                </a:lnTo>
                <a:lnTo>
                  <a:pt x="0" y="2388095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25" name="Group 25"/>
          <p:cNvGrpSpPr/>
          <p:nvPr/>
        </p:nvGrpSpPr>
        <p:grpSpPr>
          <a:xfrm>
            <a:off x="10857519" y="5318077"/>
            <a:ext cx="3345973" cy="2107618"/>
            <a:chOff x="0" y="0"/>
            <a:chExt cx="1056309" cy="66536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56309" cy="665366"/>
            </a:xfrm>
            <a:custGeom>
              <a:avLst/>
              <a:gdLst/>
              <a:ahLst/>
              <a:cxnLst/>
              <a:rect l="l" t="t" r="r" b="b"/>
              <a:pathLst>
                <a:path w="1056309" h="665366">
                  <a:moveTo>
                    <a:pt x="85611" y="0"/>
                  </a:moveTo>
                  <a:lnTo>
                    <a:pt x="970698" y="0"/>
                  </a:lnTo>
                  <a:cubicBezTo>
                    <a:pt x="1017979" y="0"/>
                    <a:pt x="1056309" y="38329"/>
                    <a:pt x="1056309" y="85611"/>
                  </a:cubicBezTo>
                  <a:lnTo>
                    <a:pt x="1056309" y="579755"/>
                  </a:lnTo>
                  <a:cubicBezTo>
                    <a:pt x="1056309" y="602460"/>
                    <a:pt x="1047289" y="624236"/>
                    <a:pt x="1031234" y="640291"/>
                  </a:cubicBezTo>
                  <a:cubicBezTo>
                    <a:pt x="1015179" y="656346"/>
                    <a:pt x="993403" y="665366"/>
                    <a:pt x="970698" y="665366"/>
                  </a:cubicBezTo>
                  <a:lnTo>
                    <a:pt x="85611" y="665366"/>
                  </a:lnTo>
                  <a:cubicBezTo>
                    <a:pt x="38329" y="665366"/>
                    <a:pt x="0" y="627036"/>
                    <a:pt x="0" y="579755"/>
                  </a:cubicBezTo>
                  <a:lnTo>
                    <a:pt x="0" y="85611"/>
                  </a:lnTo>
                  <a:cubicBezTo>
                    <a:pt x="0" y="38329"/>
                    <a:pt x="38329" y="0"/>
                    <a:pt x="8561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056309" cy="703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0857519" y="5318077"/>
            <a:ext cx="3345973" cy="2107618"/>
          </a:xfrm>
          <a:custGeom>
            <a:avLst/>
            <a:gdLst/>
            <a:ahLst/>
            <a:cxnLst/>
            <a:rect l="l" t="t" r="r" b="b"/>
            <a:pathLst>
              <a:path w="3345973" h="2107618">
                <a:moveTo>
                  <a:pt x="0" y="0"/>
                </a:moveTo>
                <a:lnTo>
                  <a:pt x="3345973" y="0"/>
                </a:lnTo>
                <a:lnTo>
                  <a:pt x="3345973" y="2107619"/>
                </a:lnTo>
                <a:lnTo>
                  <a:pt x="0" y="21076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50000"/>
            </a:blip>
            <a:stretch>
              <a:fillRect t="-65786" r="-14580" b="-7675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9" name="Freeform 29"/>
          <p:cNvSpPr/>
          <p:nvPr/>
        </p:nvSpPr>
        <p:spPr>
          <a:xfrm>
            <a:off x="11172712" y="6883315"/>
            <a:ext cx="2715588" cy="397155"/>
          </a:xfrm>
          <a:custGeom>
            <a:avLst/>
            <a:gdLst/>
            <a:ahLst/>
            <a:cxnLst/>
            <a:rect l="l" t="t" r="r" b="b"/>
            <a:pathLst>
              <a:path w="2715588" h="397155">
                <a:moveTo>
                  <a:pt x="0" y="0"/>
                </a:moveTo>
                <a:lnTo>
                  <a:pt x="2715587" y="0"/>
                </a:lnTo>
                <a:lnTo>
                  <a:pt x="2715587" y="397155"/>
                </a:lnTo>
                <a:lnTo>
                  <a:pt x="0" y="397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0" name="Freeform 30"/>
          <p:cNvSpPr/>
          <p:nvPr/>
        </p:nvSpPr>
        <p:spPr>
          <a:xfrm>
            <a:off x="16306008" y="5318077"/>
            <a:ext cx="3343872" cy="1880928"/>
          </a:xfrm>
          <a:custGeom>
            <a:avLst/>
            <a:gdLst/>
            <a:ahLst/>
            <a:cxnLst/>
            <a:rect l="l" t="t" r="r" b="b"/>
            <a:pathLst>
              <a:path w="3343872" h="1880928">
                <a:moveTo>
                  <a:pt x="0" y="0"/>
                </a:moveTo>
                <a:lnTo>
                  <a:pt x="3343871" y="0"/>
                </a:lnTo>
                <a:lnTo>
                  <a:pt x="3343871" y="1880928"/>
                </a:lnTo>
                <a:lnTo>
                  <a:pt x="0" y="188092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1" name="Freeform 31"/>
          <p:cNvSpPr/>
          <p:nvPr/>
        </p:nvSpPr>
        <p:spPr>
          <a:xfrm>
            <a:off x="1068123" y="5768365"/>
            <a:ext cx="3343872" cy="1880928"/>
          </a:xfrm>
          <a:custGeom>
            <a:avLst/>
            <a:gdLst/>
            <a:ahLst/>
            <a:cxnLst/>
            <a:rect l="l" t="t" r="r" b="b"/>
            <a:pathLst>
              <a:path w="3343872" h="1880928">
                <a:moveTo>
                  <a:pt x="0" y="0"/>
                </a:moveTo>
                <a:lnTo>
                  <a:pt x="3343871" y="0"/>
                </a:lnTo>
                <a:lnTo>
                  <a:pt x="3343871" y="1880928"/>
                </a:lnTo>
                <a:lnTo>
                  <a:pt x="0" y="188092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2" name="Freeform 32"/>
          <p:cNvSpPr/>
          <p:nvPr/>
        </p:nvSpPr>
        <p:spPr>
          <a:xfrm>
            <a:off x="8900285" y="1861431"/>
            <a:ext cx="2272427" cy="1278240"/>
          </a:xfrm>
          <a:custGeom>
            <a:avLst/>
            <a:gdLst/>
            <a:ahLst/>
            <a:cxnLst/>
            <a:rect l="l" t="t" r="r" b="b"/>
            <a:pathLst>
              <a:path w="2272427" h="1278240">
                <a:moveTo>
                  <a:pt x="0" y="0"/>
                </a:moveTo>
                <a:lnTo>
                  <a:pt x="2272427" y="0"/>
                </a:lnTo>
                <a:lnTo>
                  <a:pt x="2272427" y="1278240"/>
                </a:lnTo>
                <a:lnTo>
                  <a:pt x="0" y="127824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3" name="Freeform 33"/>
          <p:cNvSpPr/>
          <p:nvPr/>
        </p:nvSpPr>
        <p:spPr>
          <a:xfrm>
            <a:off x="9721306" y="6926814"/>
            <a:ext cx="2272427" cy="1278240"/>
          </a:xfrm>
          <a:custGeom>
            <a:avLst/>
            <a:gdLst/>
            <a:ahLst/>
            <a:cxnLst/>
            <a:rect l="l" t="t" r="r" b="b"/>
            <a:pathLst>
              <a:path w="2272427" h="1278240">
                <a:moveTo>
                  <a:pt x="0" y="0"/>
                </a:moveTo>
                <a:lnTo>
                  <a:pt x="2272427" y="0"/>
                </a:lnTo>
                <a:lnTo>
                  <a:pt x="2272427" y="1278240"/>
                </a:lnTo>
                <a:lnTo>
                  <a:pt x="0" y="127824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-1350533" y="-646032"/>
            <a:ext cx="4090591" cy="1505782"/>
            <a:chOff x="0" y="0"/>
            <a:chExt cx="1419649" cy="52258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419649" cy="522585"/>
            </a:xfrm>
            <a:custGeom>
              <a:avLst/>
              <a:gdLst/>
              <a:ahLst/>
              <a:cxnLst/>
              <a:rect l="l" t="t" r="r" b="b"/>
              <a:pathLst>
                <a:path w="1419649" h="522585">
                  <a:moveTo>
                    <a:pt x="189262" y="0"/>
                  </a:moveTo>
                  <a:lnTo>
                    <a:pt x="1230387" y="0"/>
                  </a:lnTo>
                  <a:cubicBezTo>
                    <a:pt x="1280582" y="0"/>
                    <a:pt x="1328722" y="19940"/>
                    <a:pt x="1364215" y="55433"/>
                  </a:cubicBezTo>
                  <a:cubicBezTo>
                    <a:pt x="1399709" y="90927"/>
                    <a:pt x="1419649" y="139066"/>
                    <a:pt x="1419649" y="189262"/>
                  </a:cubicBezTo>
                  <a:lnTo>
                    <a:pt x="1419649" y="333323"/>
                  </a:lnTo>
                  <a:cubicBezTo>
                    <a:pt x="1419649" y="383519"/>
                    <a:pt x="1399709" y="431658"/>
                    <a:pt x="1364215" y="467151"/>
                  </a:cubicBezTo>
                  <a:cubicBezTo>
                    <a:pt x="1328722" y="502645"/>
                    <a:pt x="1280582" y="522585"/>
                    <a:pt x="1230387" y="522585"/>
                  </a:cubicBezTo>
                  <a:lnTo>
                    <a:pt x="189262" y="522585"/>
                  </a:lnTo>
                  <a:cubicBezTo>
                    <a:pt x="139066" y="522585"/>
                    <a:pt x="90927" y="502645"/>
                    <a:pt x="55433" y="467151"/>
                  </a:cubicBezTo>
                  <a:cubicBezTo>
                    <a:pt x="19940" y="431658"/>
                    <a:pt x="0" y="383519"/>
                    <a:pt x="0" y="333323"/>
                  </a:cubicBezTo>
                  <a:lnTo>
                    <a:pt x="0" y="189262"/>
                  </a:lnTo>
                  <a:cubicBezTo>
                    <a:pt x="0" y="139066"/>
                    <a:pt x="19940" y="90927"/>
                    <a:pt x="55433" y="55433"/>
                  </a:cubicBezTo>
                  <a:cubicBezTo>
                    <a:pt x="90927" y="19940"/>
                    <a:pt x="139066" y="0"/>
                    <a:pt x="189262" y="0"/>
                  </a:cubicBezTo>
                  <a:close/>
                </a:path>
              </a:pathLst>
            </a:custGeom>
            <a:solidFill>
              <a:srgbClr val="FF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9525"/>
              <a:ext cx="1419649" cy="513060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-10800000">
            <a:off x="5391060" y="9534109"/>
            <a:ext cx="4090591" cy="1505782"/>
            <a:chOff x="0" y="0"/>
            <a:chExt cx="1419649" cy="52258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419649" cy="522585"/>
            </a:xfrm>
            <a:custGeom>
              <a:avLst/>
              <a:gdLst/>
              <a:ahLst/>
              <a:cxnLst/>
              <a:rect l="l" t="t" r="r" b="b"/>
              <a:pathLst>
                <a:path w="1419649" h="522585">
                  <a:moveTo>
                    <a:pt x="189262" y="0"/>
                  </a:moveTo>
                  <a:lnTo>
                    <a:pt x="1230387" y="0"/>
                  </a:lnTo>
                  <a:cubicBezTo>
                    <a:pt x="1280582" y="0"/>
                    <a:pt x="1328722" y="19940"/>
                    <a:pt x="1364215" y="55433"/>
                  </a:cubicBezTo>
                  <a:cubicBezTo>
                    <a:pt x="1399709" y="90927"/>
                    <a:pt x="1419649" y="139066"/>
                    <a:pt x="1419649" y="189262"/>
                  </a:cubicBezTo>
                  <a:lnTo>
                    <a:pt x="1419649" y="333323"/>
                  </a:lnTo>
                  <a:cubicBezTo>
                    <a:pt x="1419649" y="383519"/>
                    <a:pt x="1399709" y="431658"/>
                    <a:pt x="1364215" y="467151"/>
                  </a:cubicBezTo>
                  <a:cubicBezTo>
                    <a:pt x="1328722" y="502645"/>
                    <a:pt x="1280582" y="522585"/>
                    <a:pt x="1230387" y="522585"/>
                  </a:cubicBezTo>
                  <a:lnTo>
                    <a:pt x="189262" y="522585"/>
                  </a:lnTo>
                  <a:cubicBezTo>
                    <a:pt x="139066" y="522585"/>
                    <a:pt x="90927" y="502645"/>
                    <a:pt x="55433" y="467151"/>
                  </a:cubicBezTo>
                  <a:cubicBezTo>
                    <a:pt x="19940" y="431658"/>
                    <a:pt x="0" y="383519"/>
                    <a:pt x="0" y="333323"/>
                  </a:cubicBezTo>
                  <a:lnTo>
                    <a:pt x="0" y="189262"/>
                  </a:lnTo>
                  <a:cubicBezTo>
                    <a:pt x="0" y="139066"/>
                    <a:pt x="19940" y="90927"/>
                    <a:pt x="55433" y="55433"/>
                  </a:cubicBezTo>
                  <a:cubicBezTo>
                    <a:pt x="90927" y="19940"/>
                    <a:pt x="139066" y="0"/>
                    <a:pt x="189262" y="0"/>
                  </a:cubicBezTo>
                  <a:close/>
                </a:path>
              </a:pathLst>
            </a:custGeom>
            <a:solidFill>
              <a:srgbClr val="3948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9525"/>
              <a:ext cx="1419649" cy="513060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9741563" y="8013609"/>
            <a:ext cx="1431149" cy="790710"/>
          </a:xfrm>
          <a:custGeom>
            <a:avLst/>
            <a:gdLst/>
            <a:ahLst/>
            <a:cxnLst/>
            <a:rect l="l" t="t" r="r" b="b"/>
            <a:pathLst>
              <a:path w="1431149" h="790710">
                <a:moveTo>
                  <a:pt x="0" y="0"/>
                </a:moveTo>
                <a:lnTo>
                  <a:pt x="1431149" y="0"/>
                </a:lnTo>
                <a:lnTo>
                  <a:pt x="1431149" y="790709"/>
                </a:lnTo>
                <a:lnTo>
                  <a:pt x="0" y="79070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1" name="TextBox 41"/>
          <p:cNvSpPr txBox="1"/>
          <p:nvPr/>
        </p:nvSpPr>
        <p:spPr>
          <a:xfrm>
            <a:off x="1145566" y="3958861"/>
            <a:ext cx="6460459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People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82976" y="4587511"/>
            <a:ext cx="8161024" cy="135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82"/>
              </a:lnSpc>
            </a:pPr>
            <a:r>
              <a:rPr lang="en-US" sz="10203" b="1">
                <a:solidFill>
                  <a:srgbClr val="1B1464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Onboarding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6146" y="9007175"/>
            <a:ext cx="2310061" cy="671843"/>
          </a:xfrm>
          <a:custGeom>
            <a:avLst/>
            <a:gdLst/>
            <a:ahLst/>
            <a:cxnLst/>
            <a:rect l="l" t="t" r="r" b="b"/>
            <a:pathLst>
              <a:path w="2310061" h="671843">
                <a:moveTo>
                  <a:pt x="0" y="0"/>
                </a:moveTo>
                <a:lnTo>
                  <a:pt x="2310061" y="0"/>
                </a:lnTo>
                <a:lnTo>
                  <a:pt x="2310061" y="671843"/>
                </a:lnTo>
                <a:lnTo>
                  <a:pt x="0" y="671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028700" y="9104310"/>
            <a:ext cx="2786106" cy="574708"/>
          </a:xfrm>
          <a:custGeom>
            <a:avLst/>
            <a:gdLst/>
            <a:ahLst/>
            <a:cxnLst/>
            <a:rect l="l" t="t" r="r" b="b"/>
            <a:pathLst>
              <a:path w="2786106" h="574708">
                <a:moveTo>
                  <a:pt x="0" y="0"/>
                </a:moveTo>
                <a:lnTo>
                  <a:pt x="2786106" y="0"/>
                </a:lnTo>
                <a:lnTo>
                  <a:pt x="2786106" y="574708"/>
                </a:lnTo>
                <a:lnTo>
                  <a:pt x="0" y="57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5391060" y="9534109"/>
            <a:ext cx="4090591" cy="1505782"/>
            <a:chOff x="0" y="0"/>
            <a:chExt cx="1419649" cy="5225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9649" cy="522585"/>
            </a:xfrm>
            <a:custGeom>
              <a:avLst/>
              <a:gdLst/>
              <a:ahLst/>
              <a:cxnLst/>
              <a:rect l="l" t="t" r="r" b="b"/>
              <a:pathLst>
                <a:path w="1419649" h="522585">
                  <a:moveTo>
                    <a:pt x="189262" y="0"/>
                  </a:moveTo>
                  <a:lnTo>
                    <a:pt x="1230387" y="0"/>
                  </a:lnTo>
                  <a:cubicBezTo>
                    <a:pt x="1280582" y="0"/>
                    <a:pt x="1328722" y="19940"/>
                    <a:pt x="1364215" y="55433"/>
                  </a:cubicBezTo>
                  <a:cubicBezTo>
                    <a:pt x="1399709" y="90927"/>
                    <a:pt x="1419649" y="139066"/>
                    <a:pt x="1419649" y="189262"/>
                  </a:cubicBezTo>
                  <a:lnTo>
                    <a:pt x="1419649" y="333323"/>
                  </a:lnTo>
                  <a:cubicBezTo>
                    <a:pt x="1419649" y="383519"/>
                    <a:pt x="1399709" y="431658"/>
                    <a:pt x="1364215" y="467151"/>
                  </a:cubicBezTo>
                  <a:cubicBezTo>
                    <a:pt x="1328722" y="502645"/>
                    <a:pt x="1280582" y="522585"/>
                    <a:pt x="1230387" y="522585"/>
                  </a:cubicBezTo>
                  <a:lnTo>
                    <a:pt x="189262" y="522585"/>
                  </a:lnTo>
                  <a:cubicBezTo>
                    <a:pt x="139066" y="522585"/>
                    <a:pt x="90927" y="502645"/>
                    <a:pt x="55433" y="467151"/>
                  </a:cubicBezTo>
                  <a:cubicBezTo>
                    <a:pt x="19940" y="431658"/>
                    <a:pt x="0" y="383519"/>
                    <a:pt x="0" y="333323"/>
                  </a:cubicBezTo>
                  <a:lnTo>
                    <a:pt x="0" y="189262"/>
                  </a:lnTo>
                  <a:cubicBezTo>
                    <a:pt x="0" y="139066"/>
                    <a:pt x="19940" y="90927"/>
                    <a:pt x="55433" y="55433"/>
                  </a:cubicBezTo>
                  <a:cubicBezTo>
                    <a:pt x="90927" y="19940"/>
                    <a:pt x="139066" y="0"/>
                    <a:pt x="189262" y="0"/>
                  </a:cubicBezTo>
                  <a:close/>
                </a:path>
              </a:pathLst>
            </a:custGeom>
            <a:solidFill>
              <a:srgbClr val="3948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419649" cy="513060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6191248" y="396198"/>
            <a:ext cx="3725832" cy="1589728"/>
            <a:chOff x="0" y="0"/>
            <a:chExt cx="1293058" cy="5517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3058" cy="551718"/>
            </a:xfrm>
            <a:custGeom>
              <a:avLst/>
              <a:gdLst/>
              <a:ahLst/>
              <a:cxnLst/>
              <a:rect l="l" t="t" r="r" b="b"/>
              <a:pathLst>
                <a:path w="1293058" h="551718">
                  <a:moveTo>
                    <a:pt x="207790" y="0"/>
                  </a:moveTo>
                  <a:lnTo>
                    <a:pt x="1085267" y="0"/>
                  </a:lnTo>
                  <a:cubicBezTo>
                    <a:pt x="1140377" y="0"/>
                    <a:pt x="1193229" y="21892"/>
                    <a:pt x="1232197" y="60860"/>
                  </a:cubicBezTo>
                  <a:cubicBezTo>
                    <a:pt x="1271166" y="99829"/>
                    <a:pt x="1293058" y="152681"/>
                    <a:pt x="1293058" y="207790"/>
                  </a:cubicBezTo>
                  <a:lnTo>
                    <a:pt x="1293058" y="343928"/>
                  </a:lnTo>
                  <a:cubicBezTo>
                    <a:pt x="1293058" y="399038"/>
                    <a:pt x="1271166" y="451890"/>
                    <a:pt x="1232197" y="490858"/>
                  </a:cubicBezTo>
                  <a:cubicBezTo>
                    <a:pt x="1193229" y="529826"/>
                    <a:pt x="1140377" y="551718"/>
                    <a:pt x="1085267" y="551718"/>
                  </a:cubicBezTo>
                  <a:lnTo>
                    <a:pt x="207790" y="551718"/>
                  </a:lnTo>
                  <a:cubicBezTo>
                    <a:pt x="152681" y="551718"/>
                    <a:pt x="99829" y="529826"/>
                    <a:pt x="60860" y="490858"/>
                  </a:cubicBezTo>
                  <a:cubicBezTo>
                    <a:pt x="21892" y="451890"/>
                    <a:pt x="0" y="399038"/>
                    <a:pt x="0" y="343928"/>
                  </a:cubicBezTo>
                  <a:lnTo>
                    <a:pt x="0" y="207790"/>
                  </a:lnTo>
                  <a:cubicBezTo>
                    <a:pt x="0" y="152681"/>
                    <a:pt x="21892" y="99829"/>
                    <a:pt x="60860" y="60860"/>
                  </a:cubicBezTo>
                  <a:cubicBezTo>
                    <a:pt x="99829" y="21892"/>
                    <a:pt x="152681" y="0"/>
                    <a:pt x="207790" y="0"/>
                  </a:cubicBezTo>
                  <a:close/>
                </a:path>
              </a:pathLst>
            </a:custGeom>
            <a:solidFill>
              <a:srgbClr val="FF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1293058" cy="542193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417828" y="1028700"/>
            <a:ext cx="4187330" cy="606416"/>
            <a:chOff x="0" y="0"/>
            <a:chExt cx="280621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06211" cy="406400"/>
            </a:xfrm>
            <a:custGeom>
              <a:avLst/>
              <a:gdLst/>
              <a:ahLst/>
              <a:cxnLst/>
              <a:rect l="l" t="t" r="r" b="b"/>
              <a:pathLst>
                <a:path w="2806211" h="406400">
                  <a:moveTo>
                    <a:pt x="2603011" y="0"/>
                  </a:moveTo>
                  <a:cubicBezTo>
                    <a:pt x="2715236" y="0"/>
                    <a:pt x="2806211" y="90976"/>
                    <a:pt x="2806211" y="203200"/>
                  </a:cubicBezTo>
                  <a:cubicBezTo>
                    <a:pt x="2806211" y="315424"/>
                    <a:pt x="2715236" y="406400"/>
                    <a:pt x="260301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80621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514813" y="7152524"/>
            <a:ext cx="647179" cy="64717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144000" y="3318011"/>
            <a:ext cx="250140" cy="25014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656656" y="689600"/>
            <a:ext cx="3089681" cy="1737946"/>
            <a:chOff x="0" y="0"/>
            <a:chExt cx="4119575" cy="231726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245809" y="8775690"/>
            <a:ext cx="1715947" cy="965220"/>
            <a:chOff x="0" y="0"/>
            <a:chExt cx="2287930" cy="12869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265522" y="1274405"/>
            <a:ext cx="1010374" cy="568335"/>
            <a:chOff x="0" y="0"/>
            <a:chExt cx="1347165" cy="7577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460207" y="7859085"/>
            <a:ext cx="1945412" cy="2427915"/>
            <a:chOff x="0" y="0"/>
            <a:chExt cx="2593883" cy="3237220"/>
          </a:xfrm>
        </p:grpSpPr>
        <p:sp>
          <p:nvSpPr>
            <p:cNvPr id="29" name="Freeform 29"/>
            <p:cNvSpPr/>
            <p:nvPr/>
          </p:nvSpPr>
          <p:spPr>
            <a:xfrm rot="-10800000" flipH="1">
              <a:off x="0" y="449725"/>
              <a:ext cx="2180498" cy="2787495"/>
            </a:xfrm>
            <a:custGeom>
              <a:avLst/>
              <a:gdLst/>
              <a:ahLst/>
              <a:cxnLst/>
              <a:rect l="l" t="t" r="r" b="b"/>
              <a:pathLst>
                <a:path w="2180498" h="2787495">
                  <a:moveTo>
                    <a:pt x="2180498" y="0"/>
                  </a:moveTo>
                  <a:lnTo>
                    <a:pt x="0" y="0"/>
                  </a:lnTo>
                  <a:lnTo>
                    <a:pt x="0" y="2787495"/>
                  </a:lnTo>
                  <a:lnTo>
                    <a:pt x="2180498" y="2787495"/>
                  </a:lnTo>
                  <a:lnTo>
                    <a:pt x="2180498" y="0"/>
                  </a:lnTo>
                  <a:close/>
                </a:path>
              </a:pathLst>
            </a:custGeom>
            <a:blipFill>
              <a:blip r:embed="rId5">
                <a:alphaModFix amt="4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0" name="Freeform 30"/>
            <p:cNvSpPr/>
            <p:nvPr/>
          </p:nvSpPr>
          <p:spPr>
            <a:xfrm rot="3442066">
              <a:off x="1308867" y="333662"/>
              <a:ext cx="1231038" cy="801714"/>
            </a:xfrm>
            <a:custGeom>
              <a:avLst/>
              <a:gdLst/>
              <a:ahLst/>
              <a:cxnLst/>
              <a:rect l="l" t="t" r="r" b="b"/>
              <a:pathLst>
                <a:path w="1231038" h="801714">
                  <a:moveTo>
                    <a:pt x="0" y="0"/>
                  </a:moveTo>
                  <a:lnTo>
                    <a:pt x="1231039" y="0"/>
                  </a:lnTo>
                  <a:lnTo>
                    <a:pt x="1231039" y="801714"/>
                  </a:lnTo>
                  <a:lnTo>
                    <a:pt x="0" y="801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1" name="Group 31"/>
          <p:cNvGrpSpPr/>
          <p:nvPr/>
        </p:nvGrpSpPr>
        <p:grpSpPr>
          <a:xfrm rot="-1971634">
            <a:off x="9554292" y="-674104"/>
            <a:ext cx="2899493" cy="2727407"/>
            <a:chOff x="0" y="0"/>
            <a:chExt cx="3865990" cy="3636543"/>
          </a:xfrm>
        </p:grpSpPr>
        <p:sp>
          <p:nvSpPr>
            <p:cNvPr id="32" name="Freeform 32"/>
            <p:cNvSpPr/>
            <p:nvPr/>
          </p:nvSpPr>
          <p:spPr>
            <a:xfrm rot="-8610129" flipV="1">
              <a:off x="992255" y="385604"/>
              <a:ext cx="2241387" cy="2865334"/>
            </a:xfrm>
            <a:custGeom>
              <a:avLst/>
              <a:gdLst/>
              <a:ahLst/>
              <a:cxnLst/>
              <a:rect l="l" t="t" r="r" b="b"/>
              <a:pathLst>
                <a:path w="2241387" h="2865334">
                  <a:moveTo>
                    <a:pt x="0" y="2865334"/>
                  </a:moveTo>
                  <a:lnTo>
                    <a:pt x="2241387" y="2865334"/>
                  </a:lnTo>
                  <a:lnTo>
                    <a:pt x="2241387" y="0"/>
                  </a:lnTo>
                  <a:lnTo>
                    <a:pt x="0" y="0"/>
                  </a:lnTo>
                  <a:lnTo>
                    <a:pt x="0" y="2865334"/>
                  </a:lnTo>
                  <a:close/>
                </a:path>
              </a:pathLst>
            </a:custGeom>
            <a:blipFill>
              <a:blip r:embed="rId5">
                <a:alphaModFix amt="4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3" name="Freeform 33"/>
            <p:cNvSpPr/>
            <p:nvPr/>
          </p:nvSpPr>
          <p:spPr>
            <a:xfrm rot="-92638" flipH="1">
              <a:off x="12600" y="1671897"/>
              <a:ext cx="1466480" cy="955045"/>
            </a:xfrm>
            <a:custGeom>
              <a:avLst/>
              <a:gdLst/>
              <a:ahLst/>
              <a:cxnLst/>
              <a:rect l="l" t="t" r="r" b="b"/>
              <a:pathLst>
                <a:path w="1466480" h="955045">
                  <a:moveTo>
                    <a:pt x="1466480" y="0"/>
                  </a:moveTo>
                  <a:lnTo>
                    <a:pt x="0" y="0"/>
                  </a:lnTo>
                  <a:lnTo>
                    <a:pt x="0" y="955045"/>
                  </a:lnTo>
                  <a:lnTo>
                    <a:pt x="1466480" y="955045"/>
                  </a:lnTo>
                  <a:lnTo>
                    <a:pt x="146648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512499" y="2166120"/>
            <a:ext cx="11514729" cy="115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1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Comité de Requerimientos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53086" y="3533237"/>
            <a:ext cx="7593233" cy="561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8"/>
              </a:lnSpc>
            </a:pPr>
            <a:r>
              <a:rPr lang="en-US" sz="2256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Consiste en una reunión de distintas partes interesadas de las cuales se muestran mejoras en las herramientas de helppeople se definen, analizan y aprueban esas necesidades.</a:t>
            </a:r>
          </a:p>
          <a:p>
            <a:pPr algn="l">
              <a:lnSpc>
                <a:spcPts val="3158"/>
              </a:lnSpc>
            </a:pPr>
            <a:endParaRPr lang="en-US" sz="2256">
              <a:solidFill>
                <a:srgbClr val="1B1464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158"/>
              </a:lnSpc>
            </a:pPr>
            <a:r>
              <a:rPr lang="en-US" sz="2256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A partir del siguiente enlace conocerás nuestro proceso de requerimientos que se lleva acabo en nuestro equipo</a:t>
            </a:r>
          </a:p>
          <a:p>
            <a:pPr algn="l">
              <a:lnSpc>
                <a:spcPts val="3158"/>
              </a:lnSpc>
              <a:spcBef>
                <a:spcPct val="0"/>
              </a:spcBef>
            </a:pPr>
            <a:r>
              <a:rPr lang="en-US" sz="2256" u="sng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  <a:hlinkClick r:id="rId8" tooltip="https://miro.com/app/board/uXjVIp47_vc=/?share_link_id=186302741950"/>
              </a:rPr>
              <a:t>https://miro.com/app/board/uXjVIp47_vc=/?share_link_id=186302741950</a:t>
            </a:r>
            <a:r>
              <a:rPr lang="en-US" sz="2256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  <a:p>
            <a:pPr algn="l">
              <a:lnSpc>
                <a:spcPts val="3158"/>
              </a:lnSpc>
              <a:spcBef>
                <a:spcPct val="0"/>
              </a:spcBef>
            </a:pPr>
            <a:endParaRPr lang="en-US" sz="2256">
              <a:solidFill>
                <a:srgbClr val="1B1464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158"/>
              </a:lnSpc>
              <a:spcBef>
                <a:spcPct val="0"/>
              </a:spcBef>
            </a:pPr>
            <a:endParaRPr lang="en-US" sz="2256">
              <a:solidFill>
                <a:srgbClr val="1B1464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158"/>
              </a:lnSpc>
              <a:spcBef>
                <a:spcPct val="0"/>
              </a:spcBef>
            </a:pPr>
            <a:endParaRPr lang="en-US" sz="2256">
              <a:solidFill>
                <a:srgbClr val="1B1464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1737591" y="3599912"/>
            <a:ext cx="4224235" cy="4429080"/>
          </a:xfrm>
          <a:custGeom>
            <a:avLst/>
            <a:gdLst/>
            <a:ahLst/>
            <a:cxnLst/>
            <a:rect l="l" t="t" r="r" b="b"/>
            <a:pathLst>
              <a:path w="4224235" h="4429080">
                <a:moveTo>
                  <a:pt x="0" y="0"/>
                </a:moveTo>
                <a:lnTo>
                  <a:pt x="4224235" y="0"/>
                </a:lnTo>
                <a:lnTo>
                  <a:pt x="4224235" y="4429080"/>
                </a:lnTo>
                <a:lnTo>
                  <a:pt x="0" y="44290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6146" y="9007175"/>
            <a:ext cx="2310061" cy="671843"/>
          </a:xfrm>
          <a:custGeom>
            <a:avLst/>
            <a:gdLst/>
            <a:ahLst/>
            <a:cxnLst/>
            <a:rect l="l" t="t" r="r" b="b"/>
            <a:pathLst>
              <a:path w="2310061" h="671843">
                <a:moveTo>
                  <a:pt x="0" y="0"/>
                </a:moveTo>
                <a:lnTo>
                  <a:pt x="2310061" y="0"/>
                </a:lnTo>
                <a:lnTo>
                  <a:pt x="2310061" y="671843"/>
                </a:lnTo>
                <a:lnTo>
                  <a:pt x="0" y="671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028700" y="9104310"/>
            <a:ext cx="2786106" cy="574708"/>
          </a:xfrm>
          <a:custGeom>
            <a:avLst/>
            <a:gdLst/>
            <a:ahLst/>
            <a:cxnLst/>
            <a:rect l="l" t="t" r="r" b="b"/>
            <a:pathLst>
              <a:path w="2786106" h="574708">
                <a:moveTo>
                  <a:pt x="0" y="0"/>
                </a:moveTo>
                <a:lnTo>
                  <a:pt x="2786106" y="0"/>
                </a:lnTo>
                <a:lnTo>
                  <a:pt x="2786106" y="574708"/>
                </a:lnTo>
                <a:lnTo>
                  <a:pt x="0" y="57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5391060" y="9534109"/>
            <a:ext cx="4090591" cy="1505782"/>
            <a:chOff x="0" y="0"/>
            <a:chExt cx="1419649" cy="5225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9649" cy="522585"/>
            </a:xfrm>
            <a:custGeom>
              <a:avLst/>
              <a:gdLst/>
              <a:ahLst/>
              <a:cxnLst/>
              <a:rect l="l" t="t" r="r" b="b"/>
              <a:pathLst>
                <a:path w="1419649" h="522585">
                  <a:moveTo>
                    <a:pt x="189262" y="0"/>
                  </a:moveTo>
                  <a:lnTo>
                    <a:pt x="1230387" y="0"/>
                  </a:lnTo>
                  <a:cubicBezTo>
                    <a:pt x="1280582" y="0"/>
                    <a:pt x="1328722" y="19940"/>
                    <a:pt x="1364215" y="55433"/>
                  </a:cubicBezTo>
                  <a:cubicBezTo>
                    <a:pt x="1399709" y="90927"/>
                    <a:pt x="1419649" y="139066"/>
                    <a:pt x="1419649" y="189262"/>
                  </a:cubicBezTo>
                  <a:lnTo>
                    <a:pt x="1419649" y="333323"/>
                  </a:lnTo>
                  <a:cubicBezTo>
                    <a:pt x="1419649" y="383519"/>
                    <a:pt x="1399709" y="431658"/>
                    <a:pt x="1364215" y="467151"/>
                  </a:cubicBezTo>
                  <a:cubicBezTo>
                    <a:pt x="1328722" y="502645"/>
                    <a:pt x="1280582" y="522585"/>
                    <a:pt x="1230387" y="522585"/>
                  </a:cubicBezTo>
                  <a:lnTo>
                    <a:pt x="189262" y="522585"/>
                  </a:lnTo>
                  <a:cubicBezTo>
                    <a:pt x="139066" y="522585"/>
                    <a:pt x="90927" y="502645"/>
                    <a:pt x="55433" y="467151"/>
                  </a:cubicBezTo>
                  <a:cubicBezTo>
                    <a:pt x="19940" y="431658"/>
                    <a:pt x="0" y="383519"/>
                    <a:pt x="0" y="333323"/>
                  </a:cubicBezTo>
                  <a:lnTo>
                    <a:pt x="0" y="189262"/>
                  </a:lnTo>
                  <a:cubicBezTo>
                    <a:pt x="0" y="139066"/>
                    <a:pt x="19940" y="90927"/>
                    <a:pt x="55433" y="55433"/>
                  </a:cubicBezTo>
                  <a:cubicBezTo>
                    <a:pt x="90927" y="19940"/>
                    <a:pt x="139066" y="0"/>
                    <a:pt x="189262" y="0"/>
                  </a:cubicBezTo>
                  <a:close/>
                </a:path>
              </a:pathLst>
            </a:custGeom>
            <a:solidFill>
              <a:srgbClr val="3948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419649" cy="513060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6191248" y="396198"/>
            <a:ext cx="3725832" cy="1589728"/>
            <a:chOff x="0" y="0"/>
            <a:chExt cx="1293058" cy="5517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3058" cy="551718"/>
            </a:xfrm>
            <a:custGeom>
              <a:avLst/>
              <a:gdLst/>
              <a:ahLst/>
              <a:cxnLst/>
              <a:rect l="l" t="t" r="r" b="b"/>
              <a:pathLst>
                <a:path w="1293058" h="551718">
                  <a:moveTo>
                    <a:pt x="207790" y="0"/>
                  </a:moveTo>
                  <a:lnTo>
                    <a:pt x="1085267" y="0"/>
                  </a:lnTo>
                  <a:cubicBezTo>
                    <a:pt x="1140377" y="0"/>
                    <a:pt x="1193229" y="21892"/>
                    <a:pt x="1232197" y="60860"/>
                  </a:cubicBezTo>
                  <a:cubicBezTo>
                    <a:pt x="1271166" y="99829"/>
                    <a:pt x="1293058" y="152681"/>
                    <a:pt x="1293058" y="207790"/>
                  </a:cubicBezTo>
                  <a:lnTo>
                    <a:pt x="1293058" y="343928"/>
                  </a:lnTo>
                  <a:cubicBezTo>
                    <a:pt x="1293058" y="399038"/>
                    <a:pt x="1271166" y="451890"/>
                    <a:pt x="1232197" y="490858"/>
                  </a:cubicBezTo>
                  <a:cubicBezTo>
                    <a:pt x="1193229" y="529826"/>
                    <a:pt x="1140377" y="551718"/>
                    <a:pt x="1085267" y="551718"/>
                  </a:cubicBezTo>
                  <a:lnTo>
                    <a:pt x="207790" y="551718"/>
                  </a:lnTo>
                  <a:cubicBezTo>
                    <a:pt x="152681" y="551718"/>
                    <a:pt x="99829" y="529826"/>
                    <a:pt x="60860" y="490858"/>
                  </a:cubicBezTo>
                  <a:cubicBezTo>
                    <a:pt x="21892" y="451890"/>
                    <a:pt x="0" y="399038"/>
                    <a:pt x="0" y="343928"/>
                  </a:cubicBezTo>
                  <a:lnTo>
                    <a:pt x="0" y="207790"/>
                  </a:lnTo>
                  <a:cubicBezTo>
                    <a:pt x="0" y="152681"/>
                    <a:pt x="21892" y="99829"/>
                    <a:pt x="60860" y="60860"/>
                  </a:cubicBezTo>
                  <a:cubicBezTo>
                    <a:pt x="99829" y="21892"/>
                    <a:pt x="152681" y="0"/>
                    <a:pt x="207790" y="0"/>
                  </a:cubicBezTo>
                  <a:close/>
                </a:path>
              </a:pathLst>
            </a:custGeom>
            <a:solidFill>
              <a:srgbClr val="FF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1293058" cy="542193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417828" y="1028700"/>
            <a:ext cx="4187330" cy="606416"/>
            <a:chOff x="0" y="0"/>
            <a:chExt cx="280621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06211" cy="406400"/>
            </a:xfrm>
            <a:custGeom>
              <a:avLst/>
              <a:gdLst/>
              <a:ahLst/>
              <a:cxnLst/>
              <a:rect l="l" t="t" r="r" b="b"/>
              <a:pathLst>
                <a:path w="2806211" h="406400">
                  <a:moveTo>
                    <a:pt x="2603011" y="0"/>
                  </a:moveTo>
                  <a:cubicBezTo>
                    <a:pt x="2715236" y="0"/>
                    <a:pt x="2806211" y="90976"/>
                    <a:pt x="2806211" y="203200"/>
                  </a:cubicBezTo>
                  <a:cubicBezTo>
                    <a:pt x="2806211" y="315424"/>
                    <a:pt x="2715236" y="406400"/>
                    <a:pt x="260301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80621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85787">
            <a:off x="9991302" y="2059737"/>
            <a:ext cx="6428262" cy="6058637"/>
          </a:xfrm>
          <a:custGeom>
            <a:avLst/>
            <a:gdLst/>
            <a:ahLst/>
            <a:cxnLst/>
            <a:rect l="l" t="t" r="r" b="b"/>
            <a:pathLst>
              <a:path w="6428262" h="6058637">
                <a:moveTo>
                  <a:pt x="0" y="0"/>
                </a:moveTo>
                <a:lnTo>
                  <a:pt x="6428261" y="0"/>
                </a:lnTo>
                <a:lnTo>
                  <a:pt x="6428261" y="6058637"/>
                </a:lnTo>
                <a:lnTo>
                  <a:pt x="0" y="6058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4" name="Group 14"/>
          <p:cNvGrpSpPr/>
          <p:nvPr/>
        </p:nvGrpSpPr>
        <p:grpSpPr>
          <a:xfrm>
            <a:off x="10531781" y="2853429"/>
            <a:ext cx="4618243" cy="461824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840902" y="2306546"/>
            <a:ext cx="3859612" cy="3880221"/>
            <a:chOff x="0" y="0"/>
            <a:chExt cx="808483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08483" cy="812800"/>
            </a:xfrm>
            <a:custGeom>
              <a:avLst/>
              <a:gdLst/>
              <a:ahLst/>
              <a:cxnLst/>
              <a:rect l="l" t="t" r="r" b="b"/>
              <a:pathLst>
                <a:path w="808483" h="812800">
                  <a:moveTo>
                    <a:pt x="46135" y="0"/>
                  </a:moveTo>
                  <a:lnTo>
                    <a:pt x="762348" y="0"/>
                  </a:lnTo>
                  <a:cubicBezTo>
                    <a:pt x="787828" y="0"/>
                    <a:pt x="808483" y="20655"/>
                    <a:pt x="808483" y="46135"/>
                  </a:cubicBezTo>
                  <a:lnTo>
                    <a:pt x="808483" y="766665"/>
                  </a:lnTo>
                  <a:cubicBezTo>
                    <a:pt x="808483" y="792145"/>
                    <a:pt x="787828" y="812800"/>
                    <a:pt x="762348" y="812800"/>
                  </a:cubicBezTo>
                  <a:lnTo>
                    <a:pt x="46135" y="812800"/>
                  </a:lnTo>
                  <a:cubicBezTo>
                    <a:pt x="20655" y="812800"/>
                    <a:pt x="0" y="792145"/>
                    <a:pt x="0" y="766665"/>
                  </a:cubicBezTo>
                  <a:lnTo>
                    <a:pt x="0" y="46135"/>
                  </a:lnTo>
                  <a:cubicBezTo>
                    <a:pt x="0" y="20655"/>
                    <a:pt x="20655" y="0"/>
                    <a:pt x="46135" y="0"/>
                  </a:cubicBezTo>
                  <a:close/>
                </a:path>
              </a:pathLst>
            </a:custGeom>
            <a:blipFill>
              <a:blip r:embed="rId6"/>
              <a:stretch>
                <a:fillRect l="-28695" r="-2869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746337" y="4246656"/>
            <a:ext cx="3859612" cy="3880221"/>
            <a:chOff x="0" y="0"/>
            <a:chExt cx="808483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8483" cy="812800"/>
            </a:xfrm>
            <a:custGeom>
              <a:avLst/>
              <a:gdLst/>
              <a:ahLst/>
              <a:cxnLst/>
              <a:rect l="l" t="t" r="r" b="b"/>
              <a:pathLst>
                <a:path w="808483" h="812800">
                  <a:moveTo>
                    <a:pt x="46135" y="0"/>
                  </a:moveTo>
                  <a:lnTo>
                    <a:pt x="762348" y="0"/>
                  </a:lnTo>
                  <a:cubicBezTo>
                    <a:pt x="787828" y="0"/>
                    <a:pt x="808483" y="20655"/>
                    <a:pt x="808483" y="46135"/>
                  </a:cubicBezTo>
                  <a:lnTo>
                    <a:pt x="808483" y="766665"/>
                  </a:lnTo>
                  <a:cubicBezTo>
                    <a:pt x="808483" y="792145"/>
                    <a:pt x="787828" y="812800"/>
                    <a:pt x="762348" y="812800"/>
                  </a:cubicBezTo>
                  <a:lnTo>
                    <a:pt x="46135" y="812800"/>
                  </a:lnTo>
                  <a:cubicBezTo>
                    <a:pt x="20655" y="812800"/>
                    <a:pt x="0" y="792145"/>
                    <a:pt x="0" y="766665"/>
                  </a:cubicBezTo>
                  <a:lnTo>
                    <a:pt x="0" y="46135"/>
                  </a:lnTo>
                  <a:cubicBezTo>
                    <a:pt x="0" y="20655"/>
                    <a:pt x="20655" y="0"/>
                    <a:pt x="46135" y="0"/>
                  </a:cubicBezTo>
                  <a:close/>
                </a:path>
              </a:pathLst>
            </a:custGeom>
            <a:blipFill>
              <a:blip r:embed="rId7"/>
              <a:stretch>
                <a:fillRect t="-16393" b="-1639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514813" y="7152524"/>
            <a:ext cx="647179" cy="64717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3318011"/>
            <a:ext cx="250140" cy="25014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329083" y="3262105"/>
            <a:ext cx="6740893" cy="115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I+D+I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75837" y="4940453"/>
            <a:ext cx="6394139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Somos</a:t>
            </a:r>
            <a:r>
              <a:rPr lang="en-US" sz="2499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99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el</a:t>
            </a:r>
            <a:r>
              <a:rPr lang="en-US" sz="2499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99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grupo</a:t>
            </a:r>
            <a:r>
              <a:rPr lang="en-US" sz="2499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 </a:t>
            </a:r>
            <a:r>
              <a:rPr lang="en-US" sz="2499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Investigación</a:t>
            </a:r>
            <a:r>
              <a:rPr lang="en-US" sz="2499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99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desarrollo</a:t>
            </a:r>
            <a:r>
              <a:rPr lang="en-US" sz="2499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e </a:t>
            </a:r>
            <a:r>
              <a:rPr lang="en-US" sz="2499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innovación</a:t>
            </a:r>
            <a:r>
              <a:rPr lang="en-US" sz="2499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99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en</a:t>
            </a:r>
            <a:r>
              <a:rPr lang="en-US" sz="2499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99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helppeople</a:t>
            </a:r>
            <a:endParaRPr lang="en-US" sz="2499" dirty="0">
              <a:solidFill>
                <a:srgbClr val="1B1464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5656656" y="689600"/>
            <a:ext cx="3089681" cy="1737946"/>
            <a:chOff x="0" y="0"/>
            <a:chExt cx="4119575" cy="231726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245809" y="8775690"/>
            <a:ext cx="1715947" cy="965220"/>
            <a:chOff x="0" y="0"/>
            <a:chExt cx="2287930" cy="128696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265522" y="1274405"/>
            <a:ext cx="1010374" cy="568335"/>
            <a:chOff x="0" y="0"/>
            <a:chExt cx="1347165" cy="7577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-460207" y="7859085"/>
            <a:ext cx="1945412" cy="2427915"/>
            <a:chOff x="0" y="0"/>
            <a:chExt cx="2593883" cy="3237220"/>
          </a:xfrm>
        </p:grpSpPr>
        <p:sp>
          <p:nvSpPr>
            <p:cNvPr id="39" name="Freeform 39"/>
            <p:cNvSpPr/>
            <p:nvPr/>
          </p:nvSpPr>
          <p:spPr>
            <a:xfrm rot="-10800000" flipH="1">
              <a:off x="0" y="449725"/>
              <a:ext cx="2180498" cy="2787495"/>
            </a:xfrm>
            <a:custGeom>
              <a:avLst/>
              <a:gdLst/>
              <a:ahLst/>
              <a:cxnLst/>
              <a:rect l="l" t="t" r="r" b="b"/>
              <a:pathLst>
                <a:path w="2180498" h="2787495">
                  <a:moveTo>
                    <a:pt x="2180498" y="0"/>
                  </a:moveTo>
                  <a:lnTo>
                    <a:pt x="0" y="0"/>
                  </a:lnTo>
                  <a:lnTo>
                    <a:pt x="0" y="2787495"/>
                  </a:lnTo>
                  <a:lnTo>
                    <a:pt x="2180498" y="2787495"/>
                  </a:lnTo>
                  <a:lnTo>
                    <a:pt x="2180498" y="0"/>
                  </a:lnTo>
                  <a:close/>
                </a:path>
              </a:pathLst>
            </a:custGeom>
            <a:blipFill>
              <a:blip r:embed="rId9">
                <a:alphaModFix amt="4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40" name="Freeform 40"/>
            <p:cNvSpPr/>
            <p:nvPr/>
          </p:nvSpPr>
          <p:spPr>
            <a:xfrm rot="3442066">
              <a:off x="1308867" y="333662"/>
              <a:ext cx="1231038" cy="801714"/>
            </a:xfrm>
            <a:custGeom>
              <a:avLst/>
              <a:gdLst/>
              <a:ahLst/>
              <a:cxnLst/>
              <a:rect l="l" t="t" r="r" b="b"/>
              <a:pathLst>
                <a:path w="1231038" h="801714">
                  <a:moveTo>
                    <a:pt x="0" y="0"/>
                  </a:moveTo>
                  <a:lnTo>
                    <a:pt x="1231039" y="0"/>
                  </a:lnTo>
                  <a:lnTo>
                    <a:pt x="1231039" y="801714"/>
                  </a:lnTo>
                  <a:lnTo>
                    <a:pt x="0" y="801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1" name="Group 41"/>
          <p:cNvGrpSpPr/>
          <p:nvPr/>
        </p:nvGrpSpPr>
        <p:grpSpPr>
          <a:xfrm rot="-1971634">
            <a:off x="9554292" y="-674104"/>
            <a:ext cx="2899493" cy="2727407"/>
            <a:chOff x="0" y="0"/>
            <a:chExt cx="3865990" cy="3636543"/>
          </a:xfrm>
        </p:grpSpPr>
        <p:sp>
          <p:nvSpPr>
            <p:cNvPr id="42" name="Freeform 42"/>
            <p:cNvSpPr/>
            <p:nvPr/>
          </p:nvSpPr>
          <p:spPr>
            <a:xfrm rot="-8610129" flipV="1">
              <a:off x="992255" y="385604"/>
              <a:ext cx="2241387" cy="2865334"/>
            </a:xfrm>
            <a:custGeom>
              <a:avLst/>
              <a:gdLst/>
              <a:ahLst/>
              <a:cxnLst/>
              <a:rect l="l" t="t" r="r" b="b"/>
              <a:pathLst>
                <a:path w="2241387" h="2865334">
                  <a:moveTo>
                    <a:pt x="0" y="2865334"/>
                  </a:moveTo>
                  <a:lnTo>
                    <a:pt x="2241387" y="2865334"/>
                  </a:lnTo>
                  <a:lnTo>
                    <a:pt x="2241387" y="0"/>
                  </a:lnTo>
                  <a:lnTo>
                    <a:pt x="0" y="0"/>
                  </a:lnTo>
                  <a:lnTo>
                    <a:pt x="0" y="2865334"/>
                  </a:lnTo>
                  <a:close/>
                </a:path>
              </a:pathLst>
            </a:custGeom>
            <a:blipFill>
              <a:blip r:embed="rId9">
                <a:alphaModFix amt="46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43" name="Freeform 43"/>
            <p:cNvSpPr/>
            <p:nvPr/>
          </p:nvSpPr>
          <p:spPr>
            <a:xfrm rot="-92638" flipH="1">
              <a:off x="12600" y="1671897"/>
              <a:ext cx="1466480" cy="955045"/>
            </a:xfrm>
            <a:custGeom>
              <a:avLst/>
              <a:gdLst/>
              <a:ahLst/>
              <a:cxnLst/>
              <a:rect l="l" t="t" r="r" b="b"/>
              <a:pathLst>
                <a:path w="1466480" h="955045">
                  <a:moveTo>
                    <a:pt x="1466480" y="0"/>
                  </a:moveTo>
                  <a:lnTo>
                    <a:pt x="0" y="0"/>
                  </a:lnTo>
                  <a:lnTo>
                    <a:pt x="0" y="955045"/>
                  </a:lnTo>
                  <a:lnTo>
                    <a:pt x="1466480" y="955045"/>
                  </a:lnTo>
                  <a:lnTo>
                    <a:pt x="146648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1359" y="758097"/>
            <a:ext cx="4187330" cy="606416"/>
            <a:chOff x="0" y="0"/>
            <a:chExt cx="2806212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6211" cy="406400"/>
            </a:xfrm>
            <a:custGeom>
              <a:avLst/>
              <a:gdLst/>
              <a:ahLst/>
              <a:cxnLst/>
              <a:rect l="l" t="t" r="r" b="b"/>
              <a:pathLst>
                <a:path w="2806211" h="406400">
                  <a:moveTo>
                    <a:pt x="2603011" y="0"/>
                  </a:moveTo>
                  <a:cubicBezTo>
                    <a:pt x="2715236" y="0"/>
                    <a:pt x="2806211" y="90976"/>
                    <a:pt x="2806211" y="203200"/>
                  </a:cubicBezTo>
                  <a:cubicBezTo>
                    <a:pt x="2806211" y="315424"/>
                    <a:pt x="2715236" y="406400"/>
                    <a:pt x="260301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0621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80291" y="2035942"/>
            <a:ext cx="5864387" cy="8789331"/>
            <a:chOff x="0" y="0"/>
            <a:chExt cx="1228429" cy="18411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8429" cy="1841124"/>
            </a:xfrm>
            <a:custGeom>
              <a:avLst/>
              <a:gdLst/>
              <a:ahLst/>
              <a:cxnLst/>
              <a:rect l="l" t="t" r="r" b="b"/>
              <a:pathLst>
                <a:path w="1228429" h="1841124">
                  <a:moveTo>
                    <a:pt x="30364" y="0"/>
                  </a:moveTo>
                  <a:lnTo>
                    <a:pt x="1198065" y="0"/>
                  </a:lnTo>
                  <a:cubicBezTo>
                    <a:pt x="1214834" y="0"/>
                    <a:pt x="1228429" y="13594"/>
                    <a:pt x="1228429" y="30364"/>
                  </a:cubicBezTo>
                  <a:lnTo>
                    <a:pt x="1228429" y="1810761"/>
                  </a:lnTo>
                  <a:cubicBezTo>
                    <a:pt x="1228429" y="1818814"/>
                    <a:pt x="1225230" y="1826537"/>
                    <a:pt x="1219535" y="1832231"/>
                  </a:cubicBezTo>
                  <a:cubicBezTo>
                    <a:pt x="1213841" y="1837925"/>
                    <a:pt x="1206118" y="1841124"/>
                    <a:pt x="1198065" y="1841124"/>
                  </a:cubicBezTo>
                  <a:lnTo>
                    <a:pt x="30364" y="1841124"/>
                  </a:lnTo>
                  <a:cubicBezTo>
                    <a:pt x="13594" y="1841124"/>
                    <a:pt x="0" y="1827530"/>
                    <a:pt x="0" y="1810761"/>
                  </a:cubicBezTo>
                  <a:lnTo>
                    <a:pt x="0" y="30364"/>
                  </a:lnTo>
                  <a:cubicBezTo>
                    <a:pt x="0" y="13594"/>
                    <a:pt x="13594" y="0"/>
                    <a:pt x="30364" y="0"/>
                  </a:cubicBezTo>
                  <a:close/>
                </a:path>
              </a:pathLst>
            </a:custGeom>
            <a:blipFill>
              <a:blip r:embed="rId2"/>
              <a:stretch>
                <a:fillRect l="-1227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319861" y="2873003"/>
            <a:ext cx="6740893" cy="228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1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¿Qué es I+D+I?</a:t>
            </a:r>
          </a:p>
          <a:p>
            <a:pPr algn="l">
              <a:lnSpc>
                <a:spcPts val="8959"/>
              </a:lnSpc>
            </a:pPr>
            <a:endParaRPr lang="en-US" sz="6399" b="1">
              <a:solidFill>
                <a:srgbClr val="3948F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050887" y="4802204"/>
            <a:ext cx="7821739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I+D+I, o Investigación, Desarrollo e Innovación, es el motor que impulsa el progreso. A través de la creatividad y la experimentación, se generan soluciones revolucionarias.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1B1464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415995" y="4063677"/>
            <a:ext cx="928593" cy="92859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565267" y="1087047"/>
            <a:ext cx="250140" cy="25014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446146" y="9007175"/>
            <a:ext cx="2310061" cy="671843"/>
          </a:xfrm>
          <a:custGeom>
            <a:avLst/>
            <a:gdLst/>
            <a:ahLst/>
            <a:cxnLst/>
            <a:rect l="l" t="t" r="r" b="b"/>
            <a:pathLst>
              <a:path w="2310061" h="671843">
                <a:moveTo>
                  <a:pt x="0" y="0"/>
                </a:moveTo>
                <a:lnTo>
                  <a:pt x="2310061" y="0"/>
                </a:lnTo>
                <a:lnTo>
                  <a:pt x="2310061" y="671843"/>
                </a:lnTo>
                <a:lnTo>
                  <a:pt x="0" y="671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6" name="Group 16"/>
          <p:cNvGrpSpPr/>
          <p:nvPr/>
        </p:nvGrpSpPr>
        <p:grpSpPr>
          <a:xfrm rot="-10800000">
            <a:off x="5391060" y="9534109"/>
            <a:ext cx="4090591" cy="1505782"/>
            <a:chOff x="0" y="0"/>
            <a:chExt cx="1419649" cy="5225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19649" cy="522585"/>
            </a:xfrm>
            <a:custGeom>
              <a:avLst/>
              <a:gdLst/>
              <a:ahLst/>
              <a:cxnLst/>
              <a:rect l="l" t="t" r="r" b="b"/>
              <a:pathLst>
                <a:path w="1419649" h="522585">
                  <a:moveTo>
                    <a:pt x="189262" y="0"/>
                  </a:moveTo>
                  <a:lnTo>
                    <a:pt x="1230387" y="0"/>
                  </a:lnTo>
                  <a:cubicBezTo>
                    <a:pt x="1280582" y="0"/>
                    <a:pt x="1328722" y="19940"/>
                    <a:pt x="1364215" y="55433"/>
                  </a:cubicBezTo>
                  <a:cubicBezTo>
                    <a:pt x="1399709" y="90927"/>
                    <a:pt x="1419649" y="139066"/>
                    <a:pt x="1419649" y="189262"/>
                  </a:cubicBezTo>
                  <a:lnTo>
                    <a:pt x="1419649" y="333323"/>
                  </a:lnTo>
                  <a:cubicBezTo>
                    <a:pt x="1419649" y="383519"/>
                    <a:pt x="1399709" y="431658"/>
                    <a:pt x="1364215" y="467151"/>
                  </a:cubicBezTo>
                  <a:cubicBezTo>
                    <a:pt x="1328722" y="502645"/>
                    <a:pt x="1280582" y="522585"/>
                    <a:pt x="1230387" y="522585"/>
                  </a:cubicBezTo>
                  <a:lnTo>
                    <a:pt x="189262" y="522585"/>
                  </a:lnTo>
                  <a:cubicBezTo>
                    <a:pt x="139066" y="522585"/>
                    <a:pt x="90927" y="502645"/>
                    <a:pt x="55433" y="467151"/>
                  </a:cubicBezTo>
                  <a:cubicBezTo>
                    <a:pt x="19940" y="431658"/>
                    <a:pt x="0" y="383519"/>
                    <a:pt x="0" y="333323"/>
                  </a:cubicBezTo>
                  <a:lnTo>
                    <a:pt x="0" y="189262"/>
                  </a:lnTo>
                  <a:cubicBezTo>
                    <a:pt x="0" y="139066"/>
                    <a:pt x="19940" y="90927"/>
                    <a:pt x="55433" y="55433"/>
                  </a:cubicBezTo>
                  <a:cubicBezTo>
                    <a:pt x="90927" y="19940"/>
                    <a:pt x="139066" y="0"/>
                    <a:pt x="189262" y="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1419649" cy="513060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5400000">
            <a:off x="16191248" y="396198"/>
            <a:ext cx="3725832" cy="1589728"/>
            <a:chOff x="0" y="0"/>
            <a:chExt cx="1293058" cy="55171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93058" cy="551718"/>
            </a:xfrm>
            <a:custGeom>
              <a:avLst/>
              <a:gdLst/>
              <a:ahLst/>
              <a:cxnLst/>
              <a:rect l="l" t="t" r="r" b="b"/>
              <a:pathLst>
                <a:path w="1293058" h="551718">
                  <a:moveTo>
                    <a:pt x="207790" y="0"/>
                  </a:moveTo>
                  <a:lnTo>
                    <a:pt x="1085267" y="0"/>
                  </a:lnTo>
                  <a:cubicBezTo>
                    <a:pt x="1140377" y="0"/>
                    <a:pt x="1193229" y="21892"/>
                    <a:pt x="1232197" y="60860"/>
                  </a:cubicBezTo>
                  <a:cubicBezTo>
                    <a:pt x="1271166" y="99829"/>
                    <a:pt x="1293058" y="152681"/>
                    <a:pt x="1293058" y="207790"/>
                  </a:cubicBezTo>
                  <a:lnTo>
                    <a:pt x="1293058" y="343928"/>
                  </a:lnTo>
                  <a:cubicBezTo>
                    <a:pt x="1293058" y="399038"/>
                    <a:pt x="1271166" y="451890"/>
                    <a:pt x="1232197" y="490858"/>
                  </a:cubicBezTo>
                  <a:cubicBezTo>
                    <a:pt x="1193229" y="529826"/>
                    <a:pt x="1140377" y="551718"/>
                    <a:pt x="1085267" y="551718"/>
                  </a:cubicBezTo>
                  <a:lnTo>
                    <a:pt x="207790" y="551718"/>
                  </a:lnTo>
                  <a:cubicBezTo>
                    <a:pt x="152681" y="551718"/>
                    <a:pt x="99829" y="529826"/>
                    <a:pt x="60860" y="490858"/>
                  </a:cubicBezTo>
                  <a:cubicBezTo>
                    <a:pt x="21892" y="451890"/>
                    <a:pt x="0" y="399038"/>
                    <a:pt x="0" y="343928"/>
                  </a:cubicBezTo>
                  <a:lnTo>
                    <a:pt x="0" y="207790"/>
                  </a:lnTo>
                  <a:cubicBezTo>
                    <a:pt x="0" y="152681"/>
                    <a:pt x="21892" y="99829"/>
                    <a:pt x="60860" y="60860"/>
                  </a:cubicBezTo>
                  <a:cubicBezTo>
                    <a:pt x="99829" y="21892"/>
                    <a:pt x="152681" y="0"/>
                    <a:pt x="207790" y="0"/>
                  </a:cubicBezTo>
                  <a:close/>
                </a:path>
              </a:pathLst>
            </a:custGeom>
            <a:solidFill>
              <a:srgbClr val="FF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1293058" cy="542193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1971390" y="6194180"/>
            <a:ext cx="3089681" cy="1737946"/>
            <a:chOff x="0" y="0"/>
            <a:chExt cx="4119575" cy="23172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245809" y="8775690"/>
            <a:ext cx="1715947" cy="965220"/>
            <a:chOff x="0" y="0"/>
            <a:chExt cx="2287930" cy="128696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265522" y="1274405"/>
            <a:ext cx="1010374" cy="568335"/>
            <a:chOff x="0" y="0"/>
            <a:chExt cx="1347165" cy="75778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-524233" y="8438731"/>
            <a:ext cx="1945412" cy="2427915"/>
            <a:chOff x="0" y="0"/>
            <a:chExt cx="2593883" cy="3237220"/>
          </a:xfrm>
        </p:grpSpPr>
        <p:sp>
          <p:nvSpPr>
            <p:cNvPr id="32" name="Freeform 32"/>
            <p:cNvSpPr/>
            <p:nvPr/>
          </p:nvSpPr>
          <p:spPr>
            <a:xfrm rot="-10800000" flipH="1">
              <a:off x="0" y="449725"/>
              <a:ext cx="2180498" cy="2787495"/>
            </a:xfrm>
            <a:custGeom>
              <a:avLst/>
              <a:gdLst/>
              <a:ahLst/>
              <a:cxnLst/>
              <a:rect l="l" t="t" r="r" b="b"/>
              <a:pathLst>
                <a:path w="2180498" h="2787495">
                  <a:moveTo>
                    <a:pt x="2180498" y="0"/>
                  </a:moveTo>
                  <a:lnTo>
                    <a:pt x="0" y="0"/>
                  </a:lnTo>
                  <a:lnTo>
                    <a:pt x="0" y="2787495"/>
                  </a:lnTo>
                  <a:lnTo>
                    <a:pt x="2180498" y="2787495"/>
                  </a:lnTo>
                  <a:lnTo>
                    <a:pt x="2180498" y="0"/>
                  </a:lnTo>
                  <a:close/>
                </a:path>
              </a:pathLst>
            </a:custGeom>
            <a:blipFill>
              <a:blip r:embed="rId5">
                <a:alphaModFix amt="4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3" name="Freeform 33"/>
            <p:cNvSpPr/>
            <p:nvPr/>
          </p:nvSpPr>
          <p:spPr>
            <a:xfrm rot="3442066">
              <a:off x="1308867" y="333662"/>
              <a:ext cx="1231038" cy="801714"/>
            </a:xfrm>
            <a:custGeom>
              <a:avLst/>
              <a:gdLst/>
              <a:ahLst/>
              <a:cxnLst/>
              <a:rect l="l" t="t" r="r" b="b"/>
              <a:pathLst>
                <a:path w="1231038" h="801714">
                  <a:moveTo>
                    <a:pt x="0" y="0"/>
                  </a:moveTo>
                  <a:lnTo>
                    <a:pt x="1231039" y="0"/>
                  </a:lnTo>
                  <a:lnTo>
                    <a:pt x="1231039" y="801714"/>
                  </a:lnTo>
                  <a:lnTo>
                    <a:pt x="0" y="801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4" name="Group 34"/>
          <p:cNvGrpSpPr/>
          <p:nvPr/>
        </p:nvGrpSpPr>
        <p:grpSpPr>
          <a:xfrm rot="-1971634">
            <a:off x="11110466" y="-1048524"/>
            <a:ext cx="2899493" cy="2727407"/>
            <a:chOff x="0" y="0"/>
            <a:chExt cx="3865990" cy="3636543"/>
          </a:xfrm>
        </p:grpSpPr>
        <p:sp>
          <p:nvSpPr>
            <p:cNvPr id="35" name="Freeform 35"/>
            <p:cNvSpPr/>
            <p:nvPr/>
          </p:nvSpPr>
          <p:spPr>
            <a:xfrm rot="-8610129" flipV="1">
              <a:off x="992255" y="385604"/>
              <a:ext cx="2241387" cy="2865334"/>
            </a:xfrm>
            <a:custGeom>
              <a:avLst/>
              <a:gdLst/>
              <a:ahLst/>
              <a:cxnLst/>
              <a:rect l="l" t="t" r="r" b="b"/>
              <a:pathLst>
                <a:path w="2241387" h="2865334">
                  <a:moveTo>
                    <a:pt x="0" y="2865334"/>
                  </a:moveTo>
                  <a:lnTo>
                    <a:pt x="2241387" y="2865334"/>
                  </a:lnTo>
                  <a:lnTo>
                    <a:pt x="2241387" y="0"/>
                  </a:lnTo>
                  <a:lnTo>
                    <a:pt x="0" y="0"/>
                  </a:lnTo>
                  <a:lnTo>
                    <a:pt x="0" y="2865334"/>
                  </a:lnTo>
                  <a:close/>
                </a:path>
              </a:pathLst>
            </a:custGeom>
            <a:blipFill>
              <a:blip r:embed="rId5">
                <a:alphaModFix amt="4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6" name="Freeform 36"/>
            <p:cNvSpPr/>
            <p:nvPr/>
          </p:nvSpPr>
          <p:spPr>
            <a:xfrm rot="-92638" flipH="1">
              <a:off x="12600" y="1671897"/>
              <a:ext cx="1466480" cy="955045"/>
            </a:xfrm>
            <a:custGeom>
              <a:avLst/>
              <a:gdLst/>
              <a:ahLst/>
              <a:cxnLst/>
              <a:rect l="l" t="t" r="r" b="b"/>
              <a:pathLst>
                <a:path w="1466480" h="955045">
                  <a:moveTo>
                    <a:pt x="1466480" y="0"/>
                  </a:moveTo>
                  <a:lnTo>
                    <a:pt x="0" y="0"/>
                  </a:lnTo>
                  <a:lnTo>
                    <a:pt x="0" y="955045"/>
                  </a:lnTo>
                  <a:lnTo>
                    <a:pt x="1466480" y="955045"/>
                  </a:lnTo>
                  <a:lnTo>
                    <a:pt x="146648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391060" y="9534109"/>
            <a:ext cx="4090591" cy="1505782"/>
            <a:chOff x="0" y="0"/>
            <a:chExt cx="1419649" cy="5225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9649" cy="522585"/>
            </a:xfrm>
            <a:custGeom>
              <a:avLst/>
              <a:gdLst/>
              <a:ahLst/>
              <a:cxnLst/>
              <a:rect l="l" t="t" r="r" b="b"/>
              <a:pathLst>
                <a:path w="1419649" h="522585">
                  <a:moveTo>
                    <a:pt x="189262" y="0"/>
                  </a:moveTo>
                  <a:lnTo>
                    <a:pt x="1230387" y="0"/>
                  </a:lnTo>
                  <a:cubicBezTo>
                    <a:pt x="1280582" y="0"/>
                    <a:pt x="1328722" y="19940"/>
                    <a:pt x="1364215" y="55433"/>
                  </a:cubicBezTo>
                  <a:cubicBezTo>
                    <a:pt x="1399709" y="90927"/>
                    <a:pt x="1419649" y="139066"/>
                    <a:pt x="1419649" y="189262"/>
                  </a:cubicBezTo>
                  <a:lnTo>
                    <a:pt x="1419649" y="333323"/>
                  </a:lnTo>
                  <a:cubicBezTo>
                    <a:pt x="1419649" y="383519"/>
                    <a:pt x="1399709" y="431658"/>
                    <a:pt x="1364215" y="467151"/>
                  </a:cubicBezTo>
                  <a:cubicBezTo>
                    <a:pt x="1328722" y="502645"/>
                    <a:pt x="1280582" y="522585"/>
                    <a:pt x="1230387" y="522585"/>
                  </a:cubicBezTo>
                  <a:lnTo>
                    <a:pt x="189262" y="522585"/>
                  </a:lnTo>
                  <a:cubicBezTo>
                    <a:pt x="139066" y="522585"/>
                    <a:pt x="90927" y="502645"/>
                    <a:pt x="55433" y="467151"/>
                  </a:cubicBezTo>
                  <a:cubicBezTo>
                    <a:pt x="19940" y="431658"/>
                    <a:pt x="0" y="383519"/>
                    <a:pt x="0" y="333323"/>
                  </a:cubicBezTo>
                  <a:lnTo>
                    <a:pt x="0" y="189262"/>
                  </a:lnTo>
                  <a:cubicBezTo>
                    <a:pt x="0" y="139066"/>
                    <a:pt x="19940" y="90927"/>
                    <a:pt x="55433" y="55433"/>
                  </a:cubicBezTo>
                  <a:cubicBezTo>
                    <a:pt x="90927" y="19940"/>
                    <a:pt x="139066" y="0"/>
                    <a:pt x="189262" y="0"/>
                  </a:cubicBezTo>
                  <a:close/>
                </a:path>
              </a:pathLst>
            </a:custGeom>
            <a:solidFill>
              <a:srgbClr val="FF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1419649" cy="513060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46146" y="9007175"/>
            <a:ext cx="2310061" cy="671843"/>
          </a:xfrm>
          <a:custGeom>
            <a:avLst/>
            <a:gdLst/>
            <a:ahLst/>
            <a:cxnLst/>
            <a:rect l="l" t="t" r="r" b="b"/>
            <a:pathLst>
              <a:path w="2310061" h="671843">
                <a:moveTo>
                  <a:pt x="0" y="0"/>
                </a:moveTo>
                <a:lnTo>
                  <a:pt x="2310061" y="0"/>
                </a:lnTo>
                <a:lnTo>
                  <a:pt x="2310061" y="671843"/>
                </a:lnTo>
                <a:lnTo>
                  <a:pt x="0" y="671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028700" y="9104310"/>
            <a:ext cx="2786106" cy="574708"/>
          </a:xfrm>
          <a:custGeom>
            <a:avLst/>
            <a:gdLst/>
            <a:ahLst/>
            <a:cxnLst/>
            <a:rect l="l" t="t" r="r" b="b"/>
            <a:pathLst>
              <a:path w="2786106" h="574708">
                <a:moveTo>
                  <a:pt x="0" y="0"/>
                </a:moveTo>
                <a:lnTo>
                  <a:pt x="2786106" y="0"/>
                </a:lnTo>
                <a:lnTo>
                  <a:pt x="2786106" y="574708"/>
                </a:lnTo>
                <a:lnTo>
                  <a:pt x="0" y="57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7" name="Group 7"/>
          <p:cNvGrpSpPr/>
          <p:nvPr/>
        </p:nvGrpSpPr>
        <p:grpSpPr>
          <a:xfrm>
            <a:off x="-417828" y="1028700"/>
            <a:ext cx="4187330" cy="606416"/>
            <a:chOff x="0" y="0"/>
            <a:chExt cx="2806212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06211" cy="406400"/>
            </a:xfrm>
            <a:custGeom>
              <a:avLst/>
              <a:gdLst/>
              <a:ahLst/>
              <a:cxnLst/>
              <a:rect l="l" t="t" r="r" b="b"/>
              <a:pathLst>
                <a:path w="2806211" h="406400">
                  <a:moveTo>
                    <a:pt x="2603011" y="0"/>
                  </a:moveTo>
                  <a:cubicBezTo>
                    <a:pt x="2715236" y="0"/>
                    <a:pt x="2806211" y="90976"/>
                    <a:pt x="2806211" y="203200"/>
                  </a:cubicBezTo>
                  <a:cubicBezTo>
                    <a:pt x="2806211" y="315424"/>
                    <a:pt x="2715236" y="406400"/>
                    <a:pt x="260301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0621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286250"/>
            <a:ext cx="6740893" cy="228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1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¿Qué hacemos?</a:t>
            </a:r>
          </a:p>
          <a:p>
            <a:pPr algn="l">
              <a:lnSpc>
                <a:spcPts val="8959"/>
              </a:lnSpc>
            </a:pPr>
            <a:endParaRPr lang="en-US" sz="6399" b="1">
              <a:solidFill>
                <a:srgbClr val="3948F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464296" y="3129999"/>
            <a:ext cx="928593" cy="92859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33772" y="8722621"/>
            <a:ext cx="647179" cy="64717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105931" y="604223"/>
            <a:ext cx="3089681" cy="1737946"/>
            <a:chOff x="0" y="0"/>
            <a:chExt cx="4119575" cy="231726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373243" y="9007175"/>
            <a:ext cx="1715947" cy="965220"/>
            <a:chOff x="0" y="0"/>
            <a:chExt cx="2287930" cy="128696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953429" y="1189028"/>
            <a:ext cx="1010374" cy="568335"/>
            <a:chOff x="0" y="0"/>
            <a:chExt cx="1347165" cy="7577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508410" y="7251103"/>
            <a:ext cx="1945412" cy="2427915"/>
            <a:chOff x="0" y="0"/>
            <a:chExt cx="2593883" cy="3237220"/>
          </a:xfrm>
        </p:grpSpPr>
        <p:sp>
          <p:nvSpPr>
            <p:cNvPr id="27" name="Freeform 27"/>
            <p:cNvSpPr/>
            <p:nvPr/>
          </p:nvSpPr>
          <p:spPr>
            <a:xfrm rot="-10800000" flipH="1">
              <a:off x="0" y="449725"/>
              <a:ext cx="2180498" cy="2787495"/>
            </a:xfrm>
            <a:custGeom>
              <a:avLst/>
              <a:gdLst/>
              <a:ahLst/>
              <a:cxnLst/>
              <a:rect l="l" t="t" r="r" b="b"/>
              <a:pathLst>
                <a:path w="2180498" h="2787495">
                  <a:moveTo>
                    <a:pt x="2180498" y="0"/>
                  </a:moveTo>
                  <a:lnTo>
                    <a:pt x="0" y="0"/>
                  </a:lnTo>
                  <a:lnTo>
                    <a:pt x="0" y="2787495"/>
                  </a:lnTo>
                  <a:lnTo>
                    <a:pt x="2180498" y="2787495"/>
                  </a:lnTo>
                  <a:lnTo>
                    <a:pt x="2180498" y="0"/>
                  </a:lnTo>
                  <a:close/>
                </a:path>
              </a:pathLst>
            </a:custGeom>
            <a:blipFill>
              <a:blip r:embed="rId5">
                <a:alphaModFix amt="4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8" name="Freeform 28"/>
            <p:cNvSpPr/>
            <p:nvPr/>
          </p:nvSpPr>
          <p:spPr>
            <a:xfrm rot="3442066">
              <a:off x="1308867" y="333662"/>
              <a:ext cx="1231038" cy="801714"/>
            </a:xfrm>
            <a:custGeom>
              <a:avLst/>
              <a:gdLst/>
              <a:ahLst/>
              <a:cxnLst/>
              <a:rect l="l" t="t" r="r" b="b"/>
              <a:pathLst>
                <a:path w="1231038" h="801714">
                  <a:moveTo>
                    <a:pt x="0" y="0"/>
                  </a:moveTo>
                  <a:lnTo>
                    <a:pt x="1231039" y="0"/>
                  </a:lnTo>
                  <a:lnTo>
                    <a:pt x="1231039" y="801714"/>
                  </a:lnTo>
                  <a:lnTo>
                    <a:pt x="0" y="801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306461" y="-545931"/>
            <a:ext cx="2899493" cy="2727407"/>
            <a:chOff x="0" y="0"/>
            <a:chExt cx="3865990" cy="3636543"/>
          </a:xfrm>
        </p:grpSpPr>
        <p:sp>
          <p:nvSpPr>
            <p:cNvPr id="30" name="Freeform 30"/>
            <p:cNvSpPr/>
            <p:nvPr/>
          </p:nvSpPr>
          <p:spPr>
            <a:xfrm rot="-8610129" flipV="1">
              <a:off x="992255" y="385604"/>
              <a:ext cx="2241387" cy="2865334"/>
            </a:xfrm>
            <a:custGeom>
              <a:avLst/>
              <a:gdLst/>
              <a:ahLst/>
              <a:cxnLst/>
              <a:rect l="l" t="t" r="r" b="b"/>
              <a:pathLst>
                <a:path w="2241387" h="2865334">
                  <a:moveTo>
                    <a:pt x="0" y="2865334"/>
                  </a:moveTo>
                  <a:lnTo>
                    <a:pt x="2241387" y="2865334"/>
                  </a:lnTo>
                  <a:lnTo>
                    <a:pt x="2241387" y="0"/>
                  </a:lnTo>
                  <a:lnTo>
                    <a:pt x="0" y="0"/>
                  </a:lnTo>
                  <a:lnTo>
                    <a:pt x="0" y="2865334"/>
                  </a:lnTo>
                  <a:close/>
                </a:path>
              </a:pathLst>
            </a:custGeom>
            <a:blipFill>
              <a:blip r:embed="rId5">
                <a:alphaModFix amt="4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1" name="Freeform 31"/>
            <p:cNvSpPr/>
            <p:nvPr/>
          </p:nvSpPr>
          <p:spPr>
            <a:xfrm rot="-92638" flipH="1">
              <a:off x="12600" y="1671897"/>
              <a:ext cx="1466480" cy="955045"/>
            </a:xfrm>
            <a:custGeom>
              <a:avLst/>
              <a:gdLst/>
              <a:ahLst/>
              <a:cxnLst/>
              <a:rect l="l" t="t" r="r" b="b"/>
              <a:pathLst>
                <a:path w="1466480" h="955045">
                  <a:moveTo>
                    <a:pt x="1466480" y="0"/>
                  </a:moveTo>
                  <a:lnTo>
                    <a:pt x="0" y="0"/>
                  </a:lnTo>
                  <a:lnTo>
                    <a:pt x="0" y="955045"/>
                  </a:lnTo>
                  <a:lnTo>
                    <a:pt x="1466480" y="955045"/>
                  </a:lnTo>
                  <a:lnTo>
                    <a:pt x="146648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87347" y="4154789"/>
            <a:ext cx="6593604" cy="307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Investigamos y desarrollamos nuevas tecnologías y productos.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Buscamos soluciones innovadoras a los desafíos de la empresa.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Mejoramos la eficiencia y la productividad de la empresa.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1B1464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2592392" y="318267"/>
            <a:ext cx="1905588" cy="1905588"/>
          </a:xfrm>
          <a:custGeom>
            <a:avLst/>
            <a:gdLst/>
            <a:ahLst/>
            <a:cxnLst/>
            <a:rect l="l" t="t" r="r" b="b"/>
            <a:pathLst>
              <a:path w="1905588" h="1905588">
                <a:moveTo>
                  <a:pt x="0" y="0"/>
                </a:moveTo>
                <a:lnTo>
                  <a:pt x="1905588" y="0"/>
                </a:lnTo>
                <a:lnTo>
                  <a:pt x="1905588" y="1905588"/>
                </a:lnTo>
                <a:lnTo>
                  <a:pt x="0" y="1905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34" name="Freeform 34"/>
          <p:cNvSpPr/>
          <p:nvPr/>
        </p:nvSpPr>
        <p:spPr>
          <a:xfrm>
            <a:off x="9081228" y="6128436"/>
            <a:ext cx="2044382" cy="2044382"/>
          </a:xfrm>
          <a:custGeom>
            <a:avLst/>
            <a:gdLst/>
            <a:ahLst/>
            <a:cxnLst/>
            <a:rect l="l" t="t" r="r" b="b"/>
            <a:pathLst>
              <a:path w="2044382" h="2044382">
                <a:moveTo>
                  <a:pt x="0" y="0"/>
                </a:moveTo>
                <a:lnTo>
                  <a:pt x="2044383" y="0"/>
                </a:lnTo>
                <a:lnTo>
                  <a:pt x="2044383" y="2044382"/>
                </a:lnTo>
                <a:lnTo>
                  <a:pt x="0" y="2044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5" name="Freeform 35"/>
          <p:cNvSpPr/>
          <p:nvPr/>
        </p:nvSpPr>
        <p:spPr>
          <a:xfrm>
            <a:off x="16124630" y="1616255"/>
            <a:ext cx="1903166" cy="1903166"/>
          </a:xfrm>
          <a:custGeom>
            <a:avLst/>
            <a:gdLst/>
            <a:ahLst/>
            <a:cxnLst/>
            <a:rect l="l" t="t" r="r" b="b"/>
            <a:pathLst>
              <a:path w="1903166" h="1903166">
                <a:moveTo>
                  <a:pt x="0" y="0"/>
                </a:moveTo>
                <a:lnTo>
                  <a:pt x="1903166" y="0"/>
                </a:lnTo>
                <a:lnTo>
                  <a:pt x="1903166" y="1903165"/>
                </a:lnTo>
                <a:lnTo>
                  <a:pt x="0" y="1903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6" name="Freeform 36"/>
          <p:cNvSpPr/>
          <p:nvPr/>
        </p:nvSpPr>
        <p:spPr>
          <a:xfrm>
            <a:off x="15945067" y="5990264"/>
            <a:ext cx="1918666" cy="1642858"/>
          </a:xfrm>
          <a:custGeom>
            <a:avLst/>
            <a:gdLst/>
            <a:ahLst/>
            <a:cxnLst/>
            <a:rect l="l" t="t" r="r" b="b"/>
            <a:pathLst>
              <a:path w="1918666" h="1642858">
                <a:moveTo>
                  <a:pt x="0" y="0"/>
                </a:moveTo>
                <a:lnTo>
                  <a:pt x="1918666" y="0"/>
                </a:lnTo>
                <a:lnTo>
                  <a:pt x="1918666" y="1642858"/>
                </a:lnTo>
                <a:lnTo>
                  <a:pt x="0" y="16428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37" name="Freeform 37"/>
          <p:cNvSpPr/>
          <p:nvPr/>
        </p:nvSpPr>
        <p:spPr>
          <a:xfrm>
            <a:off x="12932140" y="8334743"/>
            <a:ext cx="1565840" cy="1565840"/>
          </a:xfrm>
          <a:custGeom>
            <a:avLst/>
            <a:gdLst/>
            <a:ahLst/>
            <a:cxnLst/>
            <a:rect l="l" t="t" r="r" b="b"/>
            <a:pathLst>
              <a:path w="1565840" h="1565840">
                <a:moveTo>
                  <a:pt x="0" y="0"/>
                </a:moveTo>
                <a:lnTo>
                  <a:pt x="1565840" y="0"/>
                </a:lnTo>
                <a:lnTo>
                  <a:pt x="1565840" y="1565841"/>
                </a:lnTo>
                <a:lnTo>
                  <a:pt x="0" y="15658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8" name="Freeform 38"/>
          <p:cNvSpPr/>
          <p:nvPr/>
        </p:nvSpPr>
        <p:spPr>
          <a:xfrm>
            <a:off x="10647951" y="2114182"/>
            <a:ext cx="6428262" cy="6058637"/>
          </a:xfrm>
          <a:custGeom>
            <a:avLst/>
            <a:gdLst/>
            <a:ahLst/>
            <a:cxnLst/>
            <a:rect l="l" t="t" r="r" b="b"/>
            <a:pathLst>
              <a:path w="6428262" h="6058637">
                <a:moveTo>
                  <a:pt x="0" y="0"/>
                </a:moveTo>
                <a:lnTo>
                  <a:pt x="6428262" y="0"/>
                </a:lnTo>
                <a:lnTo>
                  <a:pt x="6428262" y="6058636"/>
                </a:lnTo>
                <a:lnTo>
                  <a:pt x="0" y="60586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9" name="Freeform 39"/>
          <p:cNvSpPr/>
          <p:nvPr/>
        </p:nvSpPr>
        <p:spPr>
          <a:xfrm>
            <a:off x="12961200" y="6281906"/>
            <a:ext cx="1507719" cy="1507719"/>
          </a:xfrm>
          <a:custGeom>
            <a:avLst/>
            <a:gdLst/>
            <a:ahLst/>
            <a:cxnLst/>
            <a:rect l="l" t="t" r="r" b="b"/>
            <a:pathLst>
              <a:path w="1507719" h="1507719">
                <a:moveTo>
                  <a:pt x="0" y="0"/>
                </a:moveTo>
                <a:lnTo>
                  <a:pt x="1507720" y="0"/>
                </a:lnTo>
                <a:lnTo>
                  <a:pt x="1507720" y="1507719"/>
                </a:lnTo>
                <a:lnTo>
                  <a:pt x="0" y="15077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0" name="Freeform 40"/>
          <p:cNvSpPr/>
          <p:nvPr/>
        </p:nvSpPr>
        <p:spPr>
          <a:xfrm>
            <a:off x="9021362" y="1757363"/>
            <a:ext cx="1745279" cy="1745279"/>
          </a:xfrm>
          <a:custGeom>
            <a:avLst/>
            <a:gdLst/>
            <a:ahLst/>
            <a:cxnLst/>
            <a:rect l="l" t="t" r="r" b="b"/>
            <a:pathLst>
              <a:path w="1745279" h="1745279">
                <a:moveTo>
                  <a:pt x="0" y="0"/>
                </a:moveTo>
                <a:lnTo>
                  <a:pt x="1745280" y="0"/>
                </a:lnTo>
                <a:lnTo>
                  <a:pt x="1745280" y="1745279"/>
                </a:lnTo>
                <a:lnTo>
                  <a:pt x="0" y="17452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1" name="Freeform 41"/>
          <p:cNvSpPr/>
          <p:nvPr/>
        </p:nvSpPr>
        <p:spPr>
          <a:xfrm>
            <a:off x="11231217" y="4571615"/>
            <a:ext cx="1418649" cy="1418649"/>
          </a:xfrm>
          <a:custGeom>
            <a:avLst/>
            <a:gdLst/>
            <a:ahLst/>
            <a:cxnLst/>
            <a:rect l="l" t="t" r="r" b="b"/>
            <a:pathLst>
              <a:path w="1418649" h="1418649">
                <a:moveTo>
                  <a:pt x="0" y="0"/>
                </a:moveTo>
                <a:lnTo>
                  <a:pt x="1418649" y="0"/>
                </a:lnTo>
                <a:lnTo>
                  <a:pt x="1418649" y="1418649"/>
                </a:lnTo>
                <a:lnTo>
                  <a:pt x="0" y="141864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2" name="Freeform 42"/>
          <p:cNvSpPr/>
          <p:nvPr/>
        </p:nvSpPr>
        <p:spPr>
          <a:xfrm>
            <a:off x="13044122" y="2728680"/>
            <a:ext cx="1329912" cy="1329912"/>
          </a:xfrm>
          <a:custGeom>
            <a:avLst/>
            <a:gdLst/>
            <a:ahLst/>
            <a:cxnLst/>
            <a:rect l="l" t="t" r="r" b="b"/>
            <a:pathLst>
              <a:path w="1329912" h="1329912">
                <a:moveTo>
                  <a:pt x="0" y="0"/>
                </a:moveTo>
                <a:lnTo>
                  <a:pt x="1329912" y="0"/>
                </a:lnTo>
                <a:lnTo>
                  <a:pt x="1329912" y="1329911"/>
                </a:lnTo>
                <a:lnTo>
                  <a:pt x="0" y="13299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3" name="Freeform 43"/>
          <p:cNvSpPr/>
          <p:nvPr/>
        </p:nvSpPr>
        <p:spPr>
          <a:xfrm>
            <a:off x="14385998" y="4571615"/>
            <a:ext cx="1341875" cy="1341875"/>
          </a:xfrm>
          <a:custGeom>
            <a:avLst/>
            <a:gdLst/>
            <a:ahLst/>
            <a:cxnLst/>
            <a:rect l="l" t="t" r="r" b="b"/>
            <a:pathLst>
              <a:path w="1341875" h="1341875">
                <a:moveTo>
                  <a:pt x="0" y="0"/>
                </a:moveTo>
                <a:lnTo>
                  <a:pt x="1341875" y="0"/>
                </a:lnTo>
                <a:lnTo>
                  <a:pt x="1341875" y="1341876"/>
                </a:lnTo>
                <a:lnTo>
                  <a:pt x="0" y="134187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6146" y="9007175"/>
            <a:ext cx="2310061" cy="671843"/>
          </a:xfrm>
          <a:custGeom>
            <a:avLst/>
            <a:gdLst/>
            <a:ahLst/>
            <a:cxnLst/>
            <a:rect l="l" t="t" r="r" b="b"/>
            <a:pathLst>
              <a:path w="2310061" h="671843">
                <a:moveTo>
                  <a:pt x="0" y="0"/>
                </a:moveTo>
                <a:lnTo>
                  <a:pt x="2310061" y="0"/>
                </a:lnTo>
                <a:lnTo>
                  <a:pt x="2310061" y="671843"/>
                </a:lnTo>
                <a:lnTo>
                  <a:pt x="0" y="671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028700" y="9104310"/>
            <a:ext cx="2786106" cy="574708"/>
          </a:xfrm>
          <a:custGeom>
            <a:avLst/>
            <a:gdLst/>
            <a:ahLst/>
            <a:cxnLst/>
            <a:rect l="l" t="t" r="r" b="b"/>
            <a:pathLst>
              <a:path w="2786106" h="574708">
                <a:moveTo>
                  <a:pt x="0" y="0"/>
                </a:moveTo>
                <a:lnTo>
                  <a:pt x="2786106" y="0"/>
                </a:lnTo>
                <a:lnTo>
                  <a:pt x="2786106" y="574708"/>
                </a:lnTo>
                <a:lnTo>
                  <a:pt x="0" y="57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-1350533" y="-659562"/>
            <a:ext cx="4090591" cy="1505782"/>
            <a:chOff x="0" y="0"/>
            <a:chExt cx="1419649" cy="5225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9649" cy="522585"/>
            </a:xfrm>
            <a:custGeom>
              <a:avLst/>
              <a:gdLst/>
              <a:ahLst/>
              <a:cxnLst/>
              <a:rect l="l" t="t" r="r" b="b"/>
              <a:pathLst>
                <a:path w="1419649" h="522585">
                  <a:moveTo>
                    <a:pt x="189262" y="0"/>
                  </a:moveTo>
                  <a:lnTo>
                    <a:pt x="1230387" y="0"/>
                  </a:lnTo>
                  <a:cubicBezTo>
                    <a:pt x="1280582" y="0"/>
                    <a:pt x="1328722" y="19940"/>
                    <a:pt x="1364215" y="55433"/>
                  </a:cubicBezTo>
                  <a:cubicBezTo>
                    <a:pt x="1399709" y="90927"/>
                    <a:pt x="1419649" y="139066"/>
                    <a:pt x="1419649" y="189262"/>
                  </a:cubicBezTo>
                  <a:lnTo>
                    <a:pt x="1419649" y="333323"/>
                  </a:lnTo>
                  <a:cubicBezTo>
                    <a:pt x="1419649" y="383519"/>
                    <a:pt x="1399709" y="431658"/>
                    <a:pt x="1364215" y="467151"/>
                  </a:cubicBezTo>
                  <a:cubicBezTo>
                    <a:pt x="1328722" y="502645"/>
                    <a:pt x="1280582" y="522585"/>
                    <a:pt x="1230387" y="522585"/>
                  </a:cubicBezTo>
                  <a:lnTo>
                    <a:pt x="189262" y="522585"/>
                  </a:lnTo>
                  <a:cubicBezTo>
                    <a:pt x="139066" y="522585"/>
                    <a:pt x="90927" y="502645"/>
                    <a:pt x="55433" y="467151"/>
                  </a:cubicBezTo>
                  <a:cubicBezTo>
                    <a:pt x="19940" y="431658"/>
                    <a:pt x="0" y="383519"/>
                    <a:pt x="0" y="333323"/>
                  </a:cubicBezTo>
                  <a:lnTo>
                    <a:pt x="0" y="189262"/>
                  </a:lnTo>
                  <a:cubicBezTo>
                    <a:pt x="0" y="139066"/>
                    <a:pt x="19940" y="90927"/>
                    <a:pt x="55433" y="55433"/>
                  </a:cubicBezTo>
                  <a:cubicBezTo>
                    <a:pt x="90927" y="19940"/>
                    <a:pt x="139066" y="0"/>
                    <a:pt x="189262" y="0"/>
                  </a:cubicBezTo>
                  <a:close/>
                </a:path>
              </a:pathLst>
            </a:custGeom>
            <a:solidFill>
              <a:srgbClr val="FF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419649" cy="513060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5391060" y="9534109"/>
            <a:ext cx="4090591" cy="1505782"/>
            <a:chOff x="0" y="0"/>
            <a:chExt cx="1419649" cy="5225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19649" cy="522585"/>
            </a:xfrm>
            <a:custGeom>
              <a:avLst/>
              <a:gdLst/>
              <a:ahLst/>
              <a:cxnLst/>
              <a:rect l="l" t="t" r="r" b="b"/>
              <a:pathLst>
                <a:path w="1419649" h="522585">
                  <a:moveTo>
                    <a:pt x="189262" y="0"/>
                  </a:moveTo>
                  <a:lnTo>
                    <a:pt x="1230387" y="0"/>
                  </a:lnTo>
                  <a:cubicBezTo>
                    <a:pt x="1280582" y="0"/>
                    <a:pt x="1328722" y="19940"/>
                    <a:pt x="1364215" y="55433"/>
                  </a:cubicBezTo>
                  <a:cubicBezTo>
                    <a:pt x="1399709" y="90927"/>
                    <a:pt x="1419649" y="139066"/>
                    <a:pt x="1419649" y="189262"/>
                  </a:cubicBezTo>
                  <a:lnTo>
                    <a:pt x="1419649" y="333323"/>
                  </a:lnTo>
                  <a:cubicBezTo>
                    <a:pt x="1419649" y="383519"/>
                    <a:pt x="1399709" y="431658"/>
                    <a:pt x="1364215" y="467151"/>
                  </a:cubicBezTo>
                  <a:cubicBezTo>
                    <a:pt x="1328722" y="502645"/>
                    <a:pt x="1280582" y="522585"/>
                    <a:pt x="1230387" y="522585"/>
                  </a:cubicBezTo>
                  <a:lnTo>
                    <a:pt x="189262" y="522585"/>
                  </a:lnTo>
                  <a:cubicBezTo>
                    <a:pt x="139066" y="522585"/>
                    <a:pt x="90927" y="502645"/>
                    <a:pt x="55433" y="467151"/>
                  </a:cubicBezTo>
                  <a:cubicBezTo>
                    <a:pt x="19940" y="431658"/>
                    <a:pt x="0" y="383519"/>
                    <a:pt x="0" y="333323"/>
                  </a:cubicBezTo>
                  <a:lnTo>
                    <a:pt x="0" y="189262"/>
                  </a:lnTo>
                  <a:cubicBezTo>
                    <a:pt x="0" y="139066"/>
                    <a:pt x="19940" y="90927"/>
                    <a:pt x="55433" y="55433"/>
                  </a:cubicBezTo>
                  <a:cubicBezTo>
                    <a:pt x="90927" y="19940"/>
                    <a:pt x="139066" y="0"/>
                    <a:pt x="189262" y="0"/>
                  </a:cubicBezTo>
                  <a:close/>
                </a:path>
              </a:pathLst>
            </a:custGeom>
            <a:solidFill>
              <a:srgbClr val="3948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1419649" cy="513060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3822" y="5502390"/>
            <a:ext cx="2328823" cy="665023"/>
            <a:chOff x="0" y="0"/>
            <a:chExt cx="1923919" cy="5493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3919" cy="549398"/>
            </a:xfrm>
            <a:custGeom>
              <a:avLst/>
              <a:gdLst/>
              <a:ahLst/>
              <a:cxnLst/>
              <a:rect l="l" t="t" r="r" b="b"/>
              <a:pathLst>
                <a:path w="1923919" h="549398">
                  <a:moveTo>
                    <a:pt x="1720719" y="0"/>
                  </a:moveTo>
                  <a:lnTo>
                    <a:pt x="0" y="0"/>
                  </a:lnTo>
                  <a:lnTo>
                    <a:pt x="0" y="549398"/>
                  </a:lnTo>
                  <a:lnTo>
                    <a:pt x="1720719" y="549398"/>
                  </a:lnTo>
                  <a:lnTo>
                    <a:pt x="1923919" y="274699"/>
                  </a:lnTo>
                  <a:lnTo>
                    <a:pt x="1720719" y="0"/>
                  </a:lnTo>
                  <a:close/>
                </a:path>
              </a:pathLst>
            </a:custGeom>
            <a:solidFill>
              <a:srgbClr val="E6E8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809619" cy="577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r>
                <a:rPr lang="en-US" sz="15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01 | Generación de ideas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081381" y="5507081"/>
            <a:ext cx="2437072" cy="665023"/>
            <a:chOff x="0" y="0"/>
            <a:chExt cx="2013347" cy="5493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13347" cy="549398"/>
            </a:xfrm>
            <a:custGeom>
              <a:avLst/>
              <a:gdLst/>
              <a:ahLst/>
              <a:cxnLst/>
              <a:rect l="l" t="t" r="r" b="b"/>
              <a:pathLst>
                <a:path w="2013347" h="549398">
                  <a:moveTo>
                    <a:pt x="0" y="0"/>
                  </a:moveTo>
                  <a:lnTo>
                    <a:pt x="1810147" y="0"/>
                  </a:lnTo>
                  <a:lnTo>
                    <a:pt x="2013347" y="274699"/>
                  </a:lnTo>
                  <a:lnTo>
                    <a:pt x="1810147" y="549398"/>
                  </a:lnTo>
                  <a:lnTo>
                    <a:pt x="0" y="549398"/>
                  </a:lnTo>
                  <a:lnTo>
                    <a:pt x="203200" y="274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8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7800" y="-28575"/>
              <a:ext cx="1759347" cy="577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r>
                <a:rPr lang="en-US" sz="15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02 | </a:t>
              </a:r>
              <a:r>
                <a:rPr lang="en-US" sz="1599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Definición</a:t>
              </a:r>
              <a:r>
                <a:rPr lang="en-US" sz="15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del </a:t>
              </a:r>
              <a:r>
                <a:rPr lang="en-US" sz="1599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producto</a:t>
              </a:r>
              <a:endParaRPr lang="en-US" sz="15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424548" y="5502390"/>
            <a:ext cx="3826604" cy="665023"/>
            <a:chOff x="0" y="0"/>
            <a:chExt cx="3339476" cy="5803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39476" cy="580365"/>
            </a:xfrm>
            <a:custGeom>
              <a:avLst/>
              <a:gdLst/>
              <a:ahLst/>
              <a:cxnLst/>
              <a:rect l="l" t="t" r="r" b="b"/>
              <a:pathLst>
                <a:path w="3339476" h="580365">
                  <a:moveTo>
                    <a:pt x="0" y="0"/>
                  </a:moveTo>
                  <a:lnTo>
                    <a:pt x="3136276" y="0"/>
                  </a:lnTo>
                  <a:lnTo>
                    <a:pt x="3339476" y="290183"/>
                  </a:lnTo>
                  <a:lnTo>
                    <a:pt x="3136276" y="580365"/>
                  </a:lnTo>
                  <a:lnTo>
                    <a:pt x="0" y="580365"/>
                  </a:lnTo>
                  <a:lnTo>
                    <a:pt x="203200" y="290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8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7800" y="-28575"/>
              <a:ext cx="3085476" cy="608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r>
                <a:rPr lang="en-US" sz="15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03 | </a:t>
              </a:r>
              <a:r>
                <a:rPr lang="en-US" sz="1599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Elaboración</a:t>
              </a:r>
              <a:r>
                <a:rPr lang="en-US" sz="15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del </a:t>
              </a:r>
              <a:r>
                <a:rPr lang="en-US" sz="1599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prototipo</a:t>
              </a:r>
              <a:endParaRPr lang="en-US" sz="15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88286" y="5502390"/>
            <a:ext cx="2678432" cy="665023"/>
            <a:chOff x="0" y="0"/>
            <a:chExt cx="2212742" cy="5493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12742" cy="549398"/>
            </a:xfrm>
            <a:custGeom>
              <a:avLst/>
              <a:gdLst/>
              <a:ahLst/>
              <a:cxnLst/>
              <a:rect l="l" t="t" r="r" b="b"/>
              <a:pathLst>
                <a:path w="2212742" h="549398">
                  <a:moveTo>
                    <a:pt x="0" y="0"/>
                  </a:moveTo>
                  <a:lnTo>
                    <a:pt x="2009542" y="0"/>
                  </a:lnTo>
                  <a:lnTo>
                    <a:pt x="2212742" y="274699"/>
                  </a:lnTo>
                  <a:lnTo>
                    <a:pt x="2009542" y="549398"/>
                  </a:lnTo>
                  <a:lnTo>
                    <a:pt x="0" y="549398"/>
                  </a:lnTo>
                  <a:lnTo>
                    <a:pt x="203200" y="274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8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77800" y="-28575"/>
              <a:ext cx="1958742" cy="577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04 | Diseño inicial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763641" y="5533487"/>
            <a:ext cx="3202545" cy="602829"/>
            <a:chOff x="0" y="0"/>
            <a:chExt cx="2645730" cy="49801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645730" cy="498017"/>
            </a:xfrm>
            <a:custGeom>
              <a:avLst/>
              <a:gdLst/>
              <a:ahLst/>
              <a:cxnLst/>
              <a:rect l="l" t="t" r="r" b="b"/>
              <a:pathLst>
                <a:path w="2645730" h="498017">
                  <a:moveTo>
                    <a:pt x="0" y="0"/>
                  </a:moveTo>
                  <a:lnTo>
                    <a:pt x="2442530" y="0"/>
                  </a:lnTo>
                  <a:lnTo>
                    <a:pt x="2645730" y="249008"/>
                  </a:lnTo>
                  <a:lnTo>
                    <a:pt x="2442530" y="498017"/>
                  </a:lnTo>
                  <a:lnTo>
                    <a:pt x="0" y="498017"/>
                  </a:lnTo>
                  <a:lnTo>
                    <a:pt x="203200" y="249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8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77800" y="-28575"/>
              <a:ext cx="2391730" cy="526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05 | </a:t>
              </a:r>
              <a:r>
                <a:rPr lang="en-US" sz="1599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Validación</a:t>
              </a:r>
              <a:r>
                <a:rPr lang="en-US" sz="15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y </a:t>
              </a:r>
              <a:r>
                <a:rPr lang="en-US" sz="1599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pruebas</a:t>
              </a:r>
              <a:endParaRPr lang="en-US" sz="15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889372" y="5533487"/>
            <a:ext cx="2877438" cy="602829"/>
            <a:chOff x="0" y="0"/>
            <a:chExt cx="2377148" cy="49801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377148" cy="498017"/>
            </a:xfrm>
            <a:custGeom>
              <a:avLst/>
              <a:gdLst/>
              <a:ahLst/>
              <a:cxnLst/>
              <a:rect l="l" t="t" r="r" b="b"/>
              <a:pathLst>
                <a:path w="2377148" h="498017">
                  <a:moveTo>
                    <a:pt x="0" y="0"/>
                  </a:moveTo>
                  <a:lnTo>
                    <a:pt x="2173948" y="0"/>
                  </a:lnTo>
                  <a:lnTo>
                    <a:pt x="2377148" y="249008"/>
                  </a:lnTo>
                  <a:lnTo>
                    <a:pt x="2173948" y="498017"/>
                  </a:lnTo>
                  <a:lnTo>
                    <a:pt x="0" y="498017"/>
                  </a:lnTo>
                  <a:lnTo>
                    <a:pt x="203200" y="249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8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77800" y="-28575"/>
              <a:ext cx="2123148" cy="526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06 | Comercialización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12499" y="3399211"/>
            <a:ext cx="3049568" cy="1115568"/>
            <a:chOff x="0" y="0"/>
            <a:chExt cx="836690" cy="30607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36690" cy="306071"/>
            </a:xfrm>
            <a:custGeom>
              <a:avLst/>
              <a:gdLst/>
              <a:ahLst/>
              <a:cxnLst/>
              <a:rect l="l" t="t" r="r" b="b"/>
              <a:pathLst>
                <a:path w="836690" h="306071">
                  <a:moveTo>
                    <a:pt x="58390" y="0"/>
                  </a:moveTo>
                  <a:lnTo>
                    <a:pt x="778300" y="0"/>
                  </a:lnTo>
                  <a:cubicBezTo>
                    <a:pt x="810548" y="0"/>
                    <a:pt x="836690" y="26142"/>
                    <a:pt x="836690" y="58390"/>
                  </a:cubicBezTo>
                  <a:lnTo>
                    <a:pt x="836690" y="247681"/>
                  </a:lnTo>
                  <a:cubicBezTo>
                    <a:pt x="836690" y="263167"/>
                    <a:pt x="830539" y="278019"/>
                    <a:pt x="819588" y="288969"/>
                  </a:cubicBezTo>
                  <a:cubicBezTo>
                    <a:pt x="808638" y="299919"/>
                    <a:pt x="793786" y="306071"/>
                    <a:pt x="778300" y="306071"/>
                  </a:cubicBezTo>
                  <a:lnTo>
                    <a:pt x="58390" y="306071"/>
                  </a:lnTo>
                  <a:cubicBezTo>
                    <a:pt x="42904" y="306071"/>
                    <a:pt x="28052" y="299919"/>
                    <a:pt x="17102" y="288969"/>
                  </a:cubicBezTo>
                  <a:cubicBezTo>
                    <a:pt x="6152" y="278019"/>
                    <a:pt x="0" y="263167"/>
                    <a:pt x="0" y="247681"/>
                  </a:cubicBezTo>
                  <a:lnTo>
                    <a:pt x="0" y="58390"/>
                  </a:lnTo>
                  <a:cubicBezTo>
                    <a:pt x="0" y="42904"/>
                    <a:pt x="6152" y="28052"/>
                    <a:pt x="17102" y="17102"/>
                  </a:cubicBezTo>
                  <a:cubicBezTo>
                    <a:pt x="28052" y="6152"/>
                    <a:pt x="42904" y="0"/>
                    <a:pt x="583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E6E8FF"/>
              </a:solidFill>
              <a:prstDash val="lgDash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36690" cy="3346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664669" y="3488635"/>
            <a:ext cx="2964849" cy="1065048"/>
            <a:chOff x="0" y="0"/>
            <a:chExt cx="813447" cy="29221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3447" cy="292210"/>
            </a:xfrm>
            <a:custGeom>
              <a:avLst/>
              <a:gdLst/>
              <a:ahLst/>
              <a:cxnLst/>
              <a:rect l="l" t="t" r="r" b="b"/>
              <a:pathLst>
                <a:path w="813447" h="292210">
                  <a:moveTo>
                    <a:pt x="60058" y="0"/>
                  </a:moveTo>
                  <a:lnTo>
                    <a:pt x="753388" y="0"/>
                  </a:lnTo>
                  <a:cubicBezTo>
                    <a:pt x="769317" y="0"/>
                    <a:pt x="784593" y="6328"/>
                    <a:pt x="795856" y="17591"/>
                  </a:cubicBezTo>
                  <a:cubicBezTo>
                    <a:pt x="807119" y="28854"/>
                    <a:pt x="813447" y="44130"/>
                    <a:pt x="813447" y="60058"/>
                  </a:cubicBezTo>
                  <a:lnTo>
                    <a:pt x="813447" y="232152"/>
                  </a:lnTo>
                  <a:cubicBezTo>
                    <a:pt x="813447" y="248080"/>
                    <a:pt x="807119" y="263356"/>
                    <a:pt x="795856" y="274620"/>
                  </a:cubicBezTo>
                  <a:cubicBezTo>
                    <a:pt x="784593" y="285883"/>
                    <a:pt x="769317" y="292210"/>
                    <a:pt x="753388" y="292210"/>
                  </a:cubicBezTo>
                  <a:lnTo>
                    <a:pt x="60058" y="292210"/>
                  </a:lnTo>
                  <a:cubicBezTo>
                    <a:pt x="44130" y="292210"/>
                    <a:pt x="28854" y="285883"/>
                    <a:pt x="17591" y="274620"/>
                  </a:cubicBezTo>
                  <a:cubicBezTo>
                    <a:pt x="6328" y="263356"/>
                    <a:pt x="0" y="248080"/>
                    <a:pt x="0" y="232152"/>
                  </a:cubicBezTo>
                  <a:lnTo>
                    <a:pt x="0" y="60058"/>
                  </a:lnTo>
                  <a:cubicBezTo>
                    <a:pt x="0" y="44130"/>
                    <a:pt x="6328" y="28854"/>
                    <a:pt x="17591" y="17591"/>
                  </a:cubicBezTo>
                  <a:cubicBezTo>
                    <a:pt x="28854" y="6328"/>
                    <a:pt x="44130" y="0"/>
                    <a:pt x="6005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E6E8FF"/>
              </a:solidFill>
              <a:prstDash val="lgDash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13447" cy="320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056017" y="3457078"/>
            <a:ext cx="2563667" cy="1096606"/>
            <a:chOff x="0" y="0"/>
            <a:chExt cx="703377" cy="30086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703377" cy="300869"/>
            </a:xfrm>
            <a:custGeom>
              <a:avLst/>
              <a:gdLst/>
              <a:ahLst/>
              <a:cxnLst/>
              <a:rect l="l" t="t" r="r" b="b"/>
              <a:pathLst>
                <a:path w="703377" h="300869">
                  <a:moveTo>
                    <a:pt x="69457" y="0"/>
                  </a:moveTo>
                  <a:lnTo>
                    <a:pt x="633920" y="0"/>
                  </a:lnTo>
                  <a:cubicBezTo>
                    <a:pt x="652341" y="0"/>
                    <a:pt x="670008" y="7318"/>
                    <a:pt x="683033" y="20343"/>
                  </a:cubicBezTo>
                  <a:cubicBezTo>
                    <a:pt x="696059" y="33369"/>
                    <a:pt x="703377" y="51036"/>
                    <a:pt x="703377" y="69457"/>
                  </a:cubicBezTo>
                  <a:lnTo>
                    <a:pt x="703377" y="231412"/>
                  </a:lnTo>
                  <a:cubicBezTo>
                    <a:pt x="703377" y="249833"/>
                    <a:pt x="696059" y="267499"/>
                    <a:pt x="683033" y="280525"/>
                  </a:cubicBezTo>
                  <a:cubicBezTo>
                    <a:pt x="670008" y="293551"/>
                    <a:pt x="652341" y="300869"/>
                    <a:pt x="633920" y="300869"/>
                  </a:cubicBezTo>
                  <a:lnTo>
                    <a:pt x="69457" y="300869"/>
                  </a:lnTo>
                  <a:cubicBezTo>
                    <a:pt x="51036" y="300869"/>
                    <a:pt x="33369" y="293551"/>
                    <a:pt x="20343" y="280525"/>
                  </a:cubicBezTo>
                  <a:cubicBezTo>
                    <a:pt x="7318" y="267499"/>
                    <a:pt x="0" y="249833"/>
                    <a:pt x="0" y="231412"/>
                  </a:cubicBezTo>
                  <a:lnTo>
                    <a:pt x="0" y="69457"/>
                  </a:lnTo>
                  <a:cubicBezTo>
                    <a:pt x="0" y="51036"/>
                    <a:pt x="7318" y="33369"/>
                    <a:pt x="20343" y="20343"/>
                  </a:cubicBezTo>
                  <a:cubicBezTo>
                    <a:pt x="33369" y="7318"/>
                    <a:pt x="51036" y="0"/>
                    <a:pt x="6945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E6E8FF"/>
              </a:solidFill>
              <a:prstDash val="lgDash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703377" cy="329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37" name="AutoShape 37"/>
          <p:cNvSpPr/>
          <p:nvPr/>
        </p:nvSpPr>
        <p:spPr>
          <a:xfrm flipV="1">
            <a:off x="2037283" y="4514779"/>
            <a:ext cx="0" cy="934706"/>
          </a:xfrm>
          <a:prstGeom prst="line">
            <a:avLst/>
          </a:prstGeom>
          <a:ln w="38100" cap="flat">
            <a:solidFill>
              <a:srgbClr val="E6E8F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CO"/>
          </a:p>
        </p:txBody>
      </p:sp>
      <p:sp>
        <p:nvSpPr>
          <p:cNvPr id="38" name="AutoShape 38"/>
          <p:cNvSpPr/>
          <p:nvPr/>
        </p:nvSpPr>
        <p:spPr>
          <a:xfrm>
            <a:off x="16309041" y="6125533"/>
            <a:ext cx="10366" cy="883314"/>
          </a:xfrm>
          <a:prstGeom prst="line">
            <a:avLst/>
          </a:prstGeom>
          <a:ln w="38100" cap="flat">
            <a:solidFill>
              <a:srgbClr val="E6E8F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CO"/>
          </a:p>
        </p:txBody>
      </p:sp>
      <p:grpSp>
        <p:nvGrpSpPr>
          <p:cNvPr id="39" name="Group 39"/>
          <p:cNvGrpSpPr/>
          <p:nvPr/>
        </p:nvGrpSpPr>
        <p:grpSpPr>
          <a:xfrm>
            <a:off x="2900644" y="6984093"/>
            <a:ext cx="2836646" cy="1156606"/>
            <a:chOff x="0" y="0"/>
            <a:chExt cx="778272" cy="31733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778272" cy="317330"/>
            </a:xfrm>
            <a:custGeom>
              <a:avLst/>
              <a:gdLst/>
              <a:ahLst/>
              <a:cxnLst/>
              <a:rect l="l" t="t" r="r" b="b"/>
              <a:pathLst>
                <a:path w="778272" h="317330">
                  <a:moveTo>
                    <a:pt x="62773" y="0"/>
                  </a:moveTo>
                  <a:lnTo>
                    <a:pt x="715499" y="0"/>
                  </a:lnTo>
                  <a:cubicBezTo>
                    <a:pt x="732148" y="0"/>
                    <a:pt x="748114" y="6614"/>
                    <a:pt x="759887" y="18386"/>
                  </a:cubicBezTo>
                  <a:cubicBezTo>
                    <a:pt x="771659" y="30158"/>
                    <a:pt x="778272" y="46124"/>
                    <a:pt x="778272" y="62773"/>
                  </a:cubicBezTo>
                  <a:lnTo>
                    <a:pt x="778272" y="254558"/>
                  </a:lnTo>
                  <a:cubicBezTo>
                    <a:pt x="778272" y="271206"/>
                    <a:pt x="771659" y="287172"/>
                    <a:pt x="759887" y="298945"/>
                  </a:cubicBezTo>
                  <a:cubicBezTo>
                    <a:pt x="748114" y="310717"/>
                    <a:pt x="732148" y="317330"/>
                    <a:pt x="715499" y="317330"/>
                  </a:cubicBezTo>
                  <a:lnTo>
                    <a:pt x="62773" y="317330"/>
                  </a:lnTo>
                  <a:cubicBezTo>
                    <a:pt x="46124" y="317330"/>
                    <a:pt x="30158" y="310717"/>
                    <a:pt x="18386" y="298945"/>
                  </a:cubicBezTo>
                  <a:cubicBezTo>
                    <a:pt x="6614" y="287172"/>
                    <a:pt x="0" y="271206"/>
                    <a:pt x="0" y="254558"/>
                  </a:cubicBezTo>
                  <a:lnTo>
                    <a:pt x="0" y="62773"/>
                  </a:lnTo>
                  <a:cubicBezTo>
                    <a:pt x="0" y="46124"/>
                    <a:pt x="6614" y="30158"/>
                    <a:pt x="18386" y="18386"/>
                  </a:cubicBezTo>
                  <a:cubicBezTo>
                    <a:pt x="30158" y="6614"/>
                    <a:pt x="46124" y="0"/>
                    <a:pt x="627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E6E8FF"/>
              </a:solidFill>
              <a:prstDash val="lgDash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778272" cy="345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075505" y="7049128"/>
            <a:ext cx="2849018" cy="1066816"/>
            <a:chOff x="0" y="0"/>
            <a:chExt cx="781667" cy="29269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781667" cy="292695"/>
            </a:xfrm>
            <a:custGeom>
              <a:avLst/>
              <a:gdLst/>
              <a:ahLst/>
              <a:cxnLst/>
              <a:rect l="l" t="t" r="r" b="b"/>
              <a:pathLst>
                <a:path w="781667" h="292695">
                  <a:moveTo>
                    <a:pt x="62500" y="0"/>
                  </a:moveTo>
                  <a:lnTo>
                    <a:pt x="719166" y="0"/>
                  </a:lnTo>
                  <a:cubicBezTo>
                    <a:pt x="753684" y="0"/>
                    <a:pt x="781667" y="27982"/>
                    <a:pt x="781667" y="62500"/>
                  </a:cubicBezTo>
                  <a:lnTo>
                    <a:pt x="781667" y="230195"/>
                  </a:lnTo>
                  <a:cubicBezTo>
                    <a:pt x="781667" y="246771"/>
                    <a:pt x="775082" y="262669"/>
                    <a:pt x="763361" y="274390"/>
                  </a:cubicBezTo>
                  <a:cubicBezTo>
                    <a:pt x="751640" y="286111"/>
                    <a:pt x="735742" y="292695"/>
                    <a:pt x="719166" y="292695"/>
                  </a:cubicBezTo>
                  <a:lnTo>
                    <a:pt x="62500" y="292695"/>
                  </a:lnTo>
                  <a:cubicBezTo>
                    <a:pt x="45924" y="292695"/>
                    <a:pt x="30027" y="286111"/>
                    <a:pt x="18306" y="274390"/>
                  </a:cubicBezTo>
                  <a:cubicBezTo>
                    <a:pt x="6585" y="262669"/>
                    <a:pt x="0" y="246771"/>
                    <a:pt x="0" y="230195"/>
                  </a:cubicBezTo>
                  <a:lnTo>
                    <a:pt x="0" y="62500"/>
                  </a:lnTo>
                  <a:cubicBezTo>
                    <a:pt x="0" y="45924"/>
                    <a:pt x="6585" y="30027"/>
                    <a:pt x="18306" y="18306"/>
                  </a:cubicBezTo>
                  <a:cubicBezTo>
                    <a:pt x="30027" y="6585"/>
                    <a:pt x="45924" y="0"/>
                    <a:pt x="625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E6E8FF"/>
              </a:solidFill>
              <a:prstDash val="lgDash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781667" cy="321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4703647" y="7008847"/>
            <a:ext cx="3231521" cy="1107097"/>
            <a:chOff x="0" y="0"/>
            <a:chExt cx="886612" cy="303747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86612" cy="303747"/>
            </a:xfrm>
            <a:custGeom>
              <a:avLst/>
              <a:gdLst/>
              <a:ahLst/>
              <a:cxnLst/>
              <a:rect l="l" t="t" r="r" b="b"/>
              <a:pathLst>
                <a:path w="886612" h="303747">
                  <a:moveTo>
                    <a:pt x="55102" y="0"/>
                  </a:moveTo>
                  <a:lnTo>
                    <a:pt x="831509" y="0"/>
                  </a:lnTo>
                  <a:cubicBezTo>
                    <a:pt x="861941" y="0"/>
                    <a:pt x="886612" y="24670"/>
                    <a:pt x="886612" y="55102"/>
                  </a:cubicBezTo>
                  <a:lnTo>
                    <a:pt x="886612" y="248645"/>
                  </a:lnTo>
                  <a:cubicBezTo>
                    <a:pt x="886612" y="263259"/>
                    <a:pt x="880806" y="277274"/>
                    <a:pt x="870473" y="287608"/>
                  </a:cubicBezTo>
                  <a:cubicBezTo>
                    <a:pt x="860139" y="297942"/>
                    <a:pt x="846123" y="303747"/>
                    <a:pt x="831509" y="303747"/>
                  </a:cubicBezTo>
                  <a:lnTo>
                    <a:pt x="55102" y="303747"/>
                  </a:lnTo>
                  <a:cubicBezTo>
                    <a:pt x="40488" y="303747"/>
                    <a:pt x="26473" y="297942"/>
                    <a:pt x="16139" y="287608"/>
                  </a:cubicBezTo>
                  <a:cubicBezTo>
                    <a:pt x="5805" y="277274"/>
                    <a:pt x="0" y="263259"/>
                    <a:pt x="0" y="248645"/>
                  </a:cubicBezTo>
                  <a:lnTo>
                    <a:pt x="0" y="55102"/>
                  </a:lnTo>
                  <a:cubicBezTo>
                    <a:pt x="0" y="40488"/>
                    <a:pt x="5805" y="26473"/>
                    <a:pt x="16139" y="16139"/>
                  </a:cubicBezTo>
                  <a:cubicBezTo>
                    <a:pt x="26473" y="5805"/>
                    <a:pt x="40488" y="0"/>
                    <a:pt x="551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E6E8FF"/>
              </a:solidFill>
              <a:prstDash val="lgDash"/>
              <a:rou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886612" cy="332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48" name="AutoShape 48"/>
          <p:cNvSpPr/>
          <p:nvPr/>
        </p:nvSpPr>
        <p:spPr>
          <a:xfrm flipH="1">
            <a:off x="10500014" y="6125533"/>
            <a:ext cx="8438" cy="923595"/>
          </a:xfrm>
          <a:prstGeom prst="line">
            <a:avLst/>
          </a:prstGeom>
          <a:ln w="38100" cap="flat">
            <a:solidFill>
              <a:srgbClr val="E6E8F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CO"/>
          </a:p>
        </p:txBody>
      </p:sp>
      <p:sp>
        <p:nvSpPr>
          <p:cNvPr id="49" name="AutoShape 49"/>
          <p:cNvSpPr/>
          <p:nvPr/>
        </p:nvSpPr>
        <p:spPr>
          <a:xfrm flipH="1">
            <a:off x="4318967" y="6167413"/>
            <a:ext cx="0" cy="816680"/>
          </a:xfrm>
          <a:prstGeom prst="line">
            <a:avLst/>
          </a:prstGeom>
          <a:ln w="38100" cap="flat">
            <a:solidFill>
              <a:srgbClr val="E6E8F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CO"/>
          </a:p>
        </p:txBody>
      </p:sp>
      <p:sp>
        <p:nvSpPr>
          <p:cNvPr id="50" name="AutoShape 50"/>
          <p:cNvSpPr/>
          <p:nvPr/>
        </p:nvSpPr>
        <p:spPr>
          <a:xfrm flipV="1">
            <a:off x="7337850" y="4553683"/>
            <a:ext cx="0" cy="948707"/>
          </a:xfrm>
          <a:prstGeom prst="line">
            <a:avLst/>
          </a:prstGeom>
          <a:ln w="38100" cap="flat">
            <a:solidFill>
              <a:srgbClr val="E6E8F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CO"/>
          </a:p>
        </p:txBody>
      </p:sp>
      <p:sp>
        <p:nvSpPr>
          <p:cNvPr id="51" name="AutoShape 51"/>
          <p:cNvSpPr/>
          <p:nvPr/>
        </p:nvSpPr>
        <p:spPr>
          <a:xfrm flipV="1">
            <a:off x="13147094" y="4572733"/>
            <a:ext cx="0" cy="912439"/>
          </a:xfrm>
          <a:prstGeom prst="line">
            <a:avLst/>
          </a:prstGeom>
          <a:ln w="38100" cap="flat">
            <a:solidFill>
              <a:srgbClr val="E6E8F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CO"/>
          </a:p>
        </p:txBody>
      </p:sp>
      <p:sp>
        <p:nvSpPr>
          <p:cNvPr id="52" name="TextBox 52"/>
          <p:cNvSpPr txBox="1"/>
          <p:nvPr/>
        </p:nvSpPr>
        <p:spPr>
          <a:xfrm>
            <a:off x="2351771" y="2139687"/>
            <a:ext cx="13673030" cy="107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14"/>
              </a:lnSpc>
              <a:spcBef>
                <a:spcPct val="0"/>
              </a:spcBef>
            </a:pPr>
            <a:r>
              <a:rPr lang="en-US" sz="3682">
                <a:solidFill>
                  <a:srgbClr val="1B1464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Por medio de las 6 etapas del proceso del desarrollo de productos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33876" y="3492198"/>
            <a:ext cx="2606815" cy="86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4609" lvl="1" indent="-162304" algn="just">
              <a:lnSpc>
                <a:spcPts val="2300"/>
              </a:lnSpc>
              <a:buFont typeface="Arial"/>
              <a:buChar char="•"/>
            </a:pPr>
            <a:r>
              <a:rPr lang="en-US" sz="1503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Lluvia de ideas sobre el concepto de un producto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255924" y="3583771"/>
            <a:ext cx="2163852" cy="808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61" lvl="1" indent="-151130" algn="just">
              <a:lnSpc>
                <a:spcPts val="2142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Construcción de una representación visual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889372" y="7218709"/>
            <a:ext cx="2877438" cy="541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61" lvl="1" indent="-151130" algn="just">
              <a:lnSpc>
                <a:spcPts val="2142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Desarrollo e implementación del producto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211683" y="7278498"/>
            <a:ext cx="2593537" cy="541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61" lvl="1" indent="-151130" algn="just">
              <a:lnSpc>
                <a:spcPts val="2142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Producción de un modelo inicial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3045596" y="7146018"/>
            <a:ext cx="2508643" cy="808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61" lvl="1" indent="-151130" algn="just">
              <a:lnSpc>
                <a:spcPts val="2142"/>
              </a:lnSpc>
              <a:buFont typeface="Arial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Análisis</a:t>
            </a:r>
            <a:r>
              <a:rPr lang="en-US" sz="1400" dirty="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del </a:t>
            </a:r>
            <a:r>
              <a:rPr lang="en-US" sz="1400" dirty="0" err="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alcance</a:t>
            </a:r>
            <a:r>
              <a:rPr lang="en-US" sz="1400" dirty="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perfeccionamiento</a:t>
            </a:r>
            <a:r>
              <a:rPr lang="en-US" sz="1400" dirty="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del </a:t>
            </a:r>
            <a:r>
              <a:rPr lang="en-US" sz="1400" dirty="0" err="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concepto</a:t>
            </a:r>
            <a:r>
              <a:rPr lang="en-US" sz="1400" dirty="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del </a:t>
            </a:r>
            <a:r>
              <a:rPr lang="en-US" sz="1400" dirty="0" err="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producto</a:t>
            </a:r>
            <a:endParaRPr lang="en-US" sz="1400" dirty="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11866718" y="3583771"/>
            <a:ext cx="2506307" cy="808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61" lvl="1" indent="-151130" algn="just">
              <a:lnSpc>
                <a:spcPts val="2142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Validación y pruebas de la estrategia de desarrollo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0186179" y="8389327"/>
            <a:ext cx="3089681" cy="1737946"/>
            <a:chOff x="0" y="0"/>
            <a:chExt cx="4119575" cy="2317261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-460207" y="1739746"/>
            <a:ext cx="1715947" cy="965220"/>
            <a:chOff x="0" y="0"/>
            <a:chExt cx="2287930" cy="1286961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3740933" y="622727"/>
            <a:ext cx="1010374" cy="568335"/>
            <a:chOff x="0" y="0"/>
            <a:chExt cx="1347165" cy="75778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-460207" y="7859085"/>
            <a:ext cx="1945412" cy="2427915"/>
            <a:chOff x="0" y="0"/>
            <a:chExt cx="2593883" cy="3237220"/>
          </a:xfrm>
        </p:grpSpPr>
        <p:sp>
          <p:nvSpPr>
            <p:cNvPr id="69" name="Freeform 69"/>
            <p:cNvSpPr/>
            <p:nvPr/>
          </p:nvSpPr>
          <p:spPr>
            <a:xfrm rot="-10800000" flipH="1">
              <a:off x="0" y="449725"/>
              <a:ext cx="2180498" cy="2787495"/>
            </a:xfrm>
            <a:custGeom>
              <a:avLst/>
              <a:gdLst/>
              <a:ahLst/>
              <a:cxnLst/>
              <a:rect l="l" t="t" r="r" b="b"/>
              <a:pathLst>
                <a:path w="2180498" h="2787495">
                  <a:moveTo>
                    <a:pt x="2180498" y="0"/>
                  </a:moveTo>
                  <a:lnTo>
                    <a:pt x="0" y="0"/>
                  </a:lnTo>
                  <a:lnTo>
                    <a:pt x="0" y="2787495"/>
                  </a:lnTo>
                  <a:lnTo>
                    <a:pt x="2180498" y="2787495"/>
                  </a:lnTo>
                  <a:lnTo>
                    <a:pt x="2180498" y="0"/>
                  </a:lnTo>
                  <a:close/>
                </a:path>
              </a:pathLst>
            </a:custGeom>
            <a:blipFill>
              <a:blip r:embed="rId5">
                <a:alphaModFix amt="4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70" name="Freeform 70"/>
            <p:cNvSpPr/>
            <p:nvPr/>
          </p:nvSpPr>
          <p:spPr>
            <a:xfrm rot="3442066">
              <a:off x="1308867" y="333662"/>
              <a:ext cx="1231038" cy="801714"/>
            </a:xfrm>
            <a:custGeom>
              <a:avLst/>
              <a:gdLst/>
              <a:ahLst/>
              <a:cxnLst/>
              <a:rect l="l" t="t" r="r" b="b"/>
              <a:pathLst>
                <a:path w="1231038" h="801714">
                  <a:moveTo>
                    <a:pt x="0" y="0"/>
                  </a:moveTo>
                  <a:lnTo>
                    <a:pt x="1231039" y="0"/>
                  </a:lnTo>
                  <a:lnTo>
                    <a:pt x="1231039" y="801714"/>
                  </a:lnTo>
                  <a:lnTo>
                    <a:pt x="0" y="801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1" name="Group 71"/>
          <p:cNvGrpSpPr/>
          <p:nvPr/>
        </p:nvGrpSpPr>
        <p:grpSpPr>
          <a:xfrm rot="-1971634">
            <a:off x="16144099" y="-590867"/>
            <a:ext cx="2899493" cy="2727407"/>
            <a:chOff x="0" y="0"/>
            <a:chExt cx="3865990" cy="3636543"/>
          </a:xfrm>
        </p:grpSpPr>
        <p:sp>
          <p:nvSpPr>
            <p:cNvPr id="72" name="Freeform 72"/>
            <p:cNvSpPr/>
            <p:nvPr/>
          </p:nvSpPr>
          <p:spPr>
            <a:xfrm rot="-8610129" flipV="1">
              <a:off x="992255" y="385604"/>
              <a:ext cx="2241387" cy="2865334"/>
            </a:xfrm>
            <a:custGeom>
              <a:avLst/>
              <a:gdLst/>
              <a:ahLst/>
              <a:cxnLst/>
              <a:rect l="l" t="t" r="r" b="b"/>
              <a:pathLst>
                <a:path w="2241387" h="2865334">
                  <a:moveTo>
                    <a:pt x="0" y="2865334"/>
                  </a:moveTo>
                  <a:lnTo>
                    <a:pt x="2241387" y="2865334"/>
                  </a:lnTo>
                  <a:lnTo>
                    <a:pt x="2241387" y="0"/>
                  </a:lnTo>
                  <a:lnTo>
                    <a:pt x="0" y="0"/>
                  </a:lnTo>
                  <a:lnTo>
                    <a:pt x="0" y="2865334"/>
                  </a:lnTo>
                  <a:close/>
                </a:path>
              </a:pathLst>
            </a:custGeom>
            <a:blipFill>
              <a:blip r:embed="rId5">
                <a:alphaModFix amt="4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73" name="Freeform 73"/>
            <p:cNvSpPr/>
            <p:nvPr/>
          </p:nvSpPr>
          <p:spPr>
            <a:xfrm rot="-92638" flipH="1">
              <a:off x="12600" y="1671897"/>
              <a:ext cx="1466480" cy="955045"/>
            </a:xfrm>
            <a:custGeom>
              <a:avLst/>
              <a:gdLst/>
              <a:ahLst/>
              <a:cxnLst/>
              <a:rect l="l" t="t" r="r" b="b"/>
              <a:pathLst>
                <a:path w="1466480" h="955045">
                  <a:moveTo>
                    <a:pt x="1466480" y="0"/>
                  </a:moveTo>
                  <a:lnTo>
                    <a:pt x="0" y="0"/>
                  </a:lnTo>
                  <a:lnTo>
                    <a:pt x="0" y="955045"/>
                  </a:lnTo>
                  <a:lnTo>
                    <a:pt x="1466480" y="955045"/>
                  </a:lnTo>
                  <a:lnTo>
                    <a:pt x="146648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4" name="TextBox 74"/>
          <p:cNvSpPr txBox="1"/>
          <p:nvPr/>
        </p:nvSpPr>
        <p:spPr>
          <a:xfrm>
            <a:off x="5055920" y="865217"/>
            <a:ext cx="9190200" cy="228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1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¿Cómo lo hacemos?</a:t>
            </a:r>
          </a:p>
          <a:p>
            <a:pPr algn="l">
              <a:lnSpc>
                <a:spcPts val="8959"/>
              </a:lnSpc>
            </a:pPr>
            <a:endParaRPr lang="en-US" sz="6399" b="1">
              <a:solidFill>
                <a:srgbClr val="3948F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6146" y="9007175"/>
            <a:ext cx="2310061" cy="671843"/>
          </a:xfrm>
          <a:custGeom>
            <a:avLst/>
            <a:gdLst/>
            <a:ahLst/>
            <a:cxnLst/>
            <a:rect l="l" t="t" r="r" b="b"/>
            <a:pathLst>
              <a:path w="2310061" h="671843">
                <a:moveTo>
                  <a:pt x="0" y="0"/>
                </a:moveTo>
                <a:lnTo>
                  <a:pt x="2310061" y="0"/>
                </a:lnTo>
                <a:lnTo>
                  <a:pt x="2310061" y="671843"/>
                </a:lnTo>
                <a:lnTo>
                  <a:pt x="0" y="671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028700" y="9104310"/>
            <a:ext cx="2786106" cy="574708"/>
          </a:xfrm>
          <a:custGeom>
            <a:avLst/>
            <a:gdLst/>
            <a:ahLst/>
            <a:cxnLst/>
            <a:rect l="l" t="t" r="r" b="b"/>
            <a:pathLst>
              <a:path w="2786106" h="574708">
                <a:moveTo>
                  <a:pt x="0" y="0"/>
                </a:moveTo>
                <a:lnTo>
                  <a:pt x="2786106" y="0"/>
                </a:lnTo>
                <a:lnTo>
                  <a:pt x="2786106" y="574708"/>
                </a:lnTo>
                <a:lnTo>
                  <a:pt x="0" y="57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5391060" y="9534109"/>
            <a:ext cx="4090591" cy="1505782"/>
            <a:chOff x="0" y="0"/>
            <a:chExt cx="1419649" cy="5225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9649" cy="522585"/>
            </a:xfrm>
            <a:custGeom>
              <a:avLst/>
              <a:gdLst/>
              <a:ahLst/>
              <a:cxnLst/>
              <a:rect l="l" t="t" r="r" b="b"/>
              <a:pathLst>
                <a:path w="1419649" h="522585">
                  <a:moveTo>
                    <a:pt x="189262" y="0"/>
                  </a:moveTo>
                  <a:lnTo>
                    <a:pt x="1230387" y="0"/>
                  </a:lnTo>
                  <a:cubicBezTo>
                    <a:pt x="1280582" y="0"/>
                    <a:pt x="1328722" y="19940"/>
                    <a:pt x="1364215" y="55433"/>
                  </a:cubicBezTo>
                  <a:cubicBezTo>
                    <a:pt x="1399709" y="90927"/>
                    <a:pt x="1419649" y="139066"/>
                    <a:pt x="1419649" y="189262"/>
                  </a:cubicBezTo>
                  <a:lnTo>
                    <a:pt x="1419649" y="333323"/>
                  </a:lnTo>
                  <a:cubicBezTo>
                    <a:pt x="1419649" y="383519"/>
                    <a:pt x="1399709" y="431658"/>
                    <a:pt x="1364215" y="467151"/>
                  </a:cubicBezTo>
                  <a:cubicBezTo>
                    <a:pt x="1328722" y="502645"/>
                    <a:pt x="1280582" y="522585"/>
                    <a:pt x="1230387" y="522585"/>
                  </a:cubicBezTo>
                  <a:lnTo>
                    <a:pt x="189262" y="522585"/>
                  </a:lnTo>
                  <a:cubicBezTo>
                    <a:pt x="139066" y="522585"/>
                    <a:pt x="90927" y="502645"/>
                    <a:pt x="55433" y="467151"/>
                  </a:cubicBezTo>
                  <a:cubicBezTo>
                    <a:pt x="19940" y="431658"/>
                    <a:pt x="0" y="383519"/>
                    <a:pt x="0" y="333323"/>
                  </a:cubicBezTo>
                  <a:lnTo>
                    <a:pt x="0" y="189262"/>
                  </a:lnTo>
                  <a:cubicBezTo>
                    <a:pt x="0" y="139066"/>
                    <a:pt x="19940" y="90927"/>
                    <a:pt x="55433" y="55433"/>
                  </a:cubicBezTo>
                  <a:cubicBezTo>
                    <a:pt x="90927" y="19940"/>
                    <a:pt x="139066" y="0"/>
                    <a:pt x="189262" y="0"/>
                  </a:cubicBezTo>
                  <a:close/>
                </a:path>
              </a:pathLst>
            </a:custGeom>
            <a:solidFill>
              <a:srgbClr val="3948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419649" cy="513060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6357976" y="386232"/>
            <a:ext cx="3725832" cy="1589728"/>
            <a:chOff x="0" y="0"/>
            <a:chExt cx="1293058" cy="5517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3058" cy="551718"/>
            </a:xfrm>
            <a:custGeom>
              <a:avLst/>
              <a:gdLst/>
              <a:ahLst/>
              <a:cxnLst/>
              <a:rect l="l" t="t" r="r" b="b"/>
              <a:pathLst>
                <a:path w="1293058" h="551718">
                  <a:moveTo>
                    <a:pt x="207790" y="0"/>
                  </a:moveTo>
                  <a:lnTo>
                    <a:pt x="1085267" y="0"/>
                  </a:lnTo>
                  <a:cubicBezTo>
                    <a:pt x="1140377" y="0"/>
                    <a:pt x="1193229" y="21892"/>
                    <a:pt x="1232197" y="60860"/>
                  </a:cubicBezTo>
                  <a:cubicBezTo>
                    <a:pt x="1271166" y="99829"/>
                    <a:pt x="1293058" y="152681"/>
                    <a:pt x="1293058" y="207790"/>
                  </a:cubicBezTo>
                  <a:lnTo>
                    <a:pt x="1293058" y="343928"/>
                  </a:lnTo>
                  <a:cubicBezTo>
                    <a:pt x="1293058" y="399038"/>
                    <a:pt x="1271166" y="451890"/>
                    <a:pt x="1232197" y="490858"/>
                  </a:cubicBezTo>
                  <a:cubicBezTo>
                    <a:pt x="1193229" y="529826"/>
                    <a:pt x="1140377" y="551718"/>
                    <a:pt x="1085267" y="551718"/>
                  </a:cubicBezTo>
                  <a:lnTo>
                    <a:pt x="207790" y="551718"/>
                  </a:lnTo>
                  <a:cubicBezTo>
                    <a:pt x="152681" y="551718"/>
                    <a:pt x="99829" y="529826"/>
                    <a:pt x="60860" y="490858"/>
                  </a:cubicBezTo>
                  <a:cubicBezTo>
                    <a:pt x="21892" y="451890"/>
                    <a:pt x="0" y="399038"/>
                    <a:pt x="0" y="343928"/>
                  </a:cubicBezTo>
                  <a:lnTo>
                    <a:pt x="0" y="207790"/>
                  </a:lnTo>
                  <a:cubicBezTo>
                    <a:pt x="0" y="152681"/>
                    <a:pt x="21892" y="99829"/>
                    <a:pt x="60860" y="60860"/>
                  </a:cubicBezTo>
                  <a:cubicBezTo>
                    <a:pt x="99829" y="21892"/>
                    <a:pt x="152681" y="0"/>
                    <a:pt x="207790" y="0"/>
                  </a:cubicBezTo>
                  <a:close/>
                </a:path>
              </a:pathLst>
            </a:custGeom>
            <a:solidFill>
              <a:srgbClr val="FF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1293058" cy="542193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417828" y="1028700"/>
            <a:ext cx="4187330" cy="606416"/>
            <a:chOff x="0" y="0"/>
            <a:chExt cx="280621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06211" cy="406400"/>
            </a:xfrm>
            <a:custGeom>
              <a:avLst/>
              <a:gdLst/>
              <a:ahLst/>
              <a:cxnLst/>
              <a:rect l="l" t="t" r="r" b="b"/>
              <a:pathLst>
                <a:path w="2806211" h="406400">
                  <a:moveTo>
                    <a:pt x="2603011" y="0"/>
                  </a:moveTo>
                  <a:cubicBezTo>
                    <a:pt x="2715236" y="0"/>
                    <a:pt x="2806211" y="90976"/>
                    <a:pt x="2806211" y="203200"/>
                  </a:cubicBezTo>
                  <a:cubicBezTo>
                    <a:pt x="2806211" y="315424"/>
                    <a:pt x="2715236" y="406400"/>
                    <a:pt x="260301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s-CO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80621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45020" y="2199816"/>
            <a:ext cx="6825415" cy="5887369"/>
            <a:chOff x="0" y="0"/>
            <a:chExt cx="942305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42305" cy="812800"/>
            </a:xfrm>
            <a:custGeom>
              <a:avLst/>
              <a:gdLst/>
              <a:ahLst/>
              <a:cxnLst/>
              <a:rect l="l" t="t" r="r" b="b"/>
              <a:pathLst>
                <a:path w="942305" h="812800">
                  <a:moveTo>
                    <a:pt x="26088" y="0"/>
                  </a:moveTo>
                  <a:lnTo>
                    <a:pt x="916217" y="0"/>
                  </a:lnTo>
                  <a:cubicBezTo>
                    <a:pt x="923136" y="0"/>
                    <a:pt x="929771" y="2749"/>
                    <a:pt x="934664" y="7641"/>
                  </a:cubicBezTo>
                  <a:cubicBezTo>
                    <a:pt x="939557" y="12534"/>
                    <a:pt x="942305" y="19169"/>
                    <a:pt x="942305" y="26088"/>
                  </a:cubicBezTo>
                  <a:lnTo>
                    <a:pt x="942305" y="786712"/>
                  </a:lnTo>
                  <a:cubicBezTo>
                    <a:pt x="942305" y="793631"/>
                    <a:pt x="939557" y="800266"/>
                    <a:pt x="934664" y="805159"/>
                  </a:cubicBezTo>
                  <a:cubicBezTo>
                    <a:pt x="929771" y="810051"/>
                    <a:pt x="923136" y="812800"/>
                    <a:pt x="916217" y="812800"/>
                  </a:cubicBezTo>
                  <a:lnTo>
                    <a:pt x="26088" y="812800"/>
                  </a:lnTo>
                  <a:cubicBezTo>
                    <a:pt x="19169" y="812800"/>
                    <a:pt x="12534" y="810051"/>
                    <a:pt x="7641" y="805159"/>
                  </a:cubicBezTo>
                  <a:cubicBezTo>
                    <a:pt x="2749" y="800266"/>
                    <a:pt x="0" y="793631"/>
                    <a:pt x="0" y="786712"/>
                  </a:cubicBezTo>
                  <a:lnTo>
                    <a:pt x="0" y="26088"/>
                  </a:lnTo>
                  <a:cubicBezTo>
                    <a:pt x="0" y="19169"/>
                    <a:pt x="2749" y="12534"/>
                    <a:pt x="7641" y="7641"/>
                  </a:cubicBezTo>
                  <a:cubicBezTo>
                    <a:pt x="12534" y="2749"/>
                    <a:pt x="19169" y="0"/>
                    <a:pt x="26088" y="0"/>
                  </a:cubicBezTo>
                  <a:close/>
                </a:path>
              </a:pathLst>
            </a:custGeom>
            <a:blipFill>
              <a:blip r:embed="rId4"/>
              <a:stretch>
                <a:fillRect l="-12166" r="-1216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236218" y="4020544"/>
            <a:ext cx="928593" cy="92859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79836" y="7836806"/>
            <a:ext cx="647179" cy="64717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64925" y="1635116"/>
            <a:ext cx="250140" cy="25014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83549" y="6522854"/>
            <a:ext cx="145120" cy="14512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075515" y="9007175"/>
            <a:ext cx="3089681" cy="1737946"/>
            <a:chOff x="0" y="0"/>
            <a:chExt cx="4119575" cy="231726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05806" y="2291001"/>
            <a:ext cx="1715947" cy="965220"/>
            <a:chOff x="0" y="0"/>
            <a:chExt cx="2287930" cy="128696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40933" y="622727"/>
            <a:ext cx="1010374" cy="568335"/>
            <a:chOff x="0" y="0"/>
            <a:chExt cx="1347165" cy="7577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-508410" y="7251103"/>
            <a:ext cx="1945412" cy="2427915"/>
            <a:chOff x="0" y="0"/>
            <a:chExt cx="2593883" cy="3237220"/>
          </a:xfrm>
        </p:grpSpPr>
        <p:sp>
          <p:nvSpPr>
            <p:cNvPr id="37" name="Freeform 37"/>
            <p:cNvSpPr/>
            <p:nvPr/>
          </p:nvSpPr>
          <p:spPr>
            <a:xfrm rot="-10800000" flipH="1">
              <a:off x="0" y="449725"/>
              <a:ext cx="2180498" cy="2787495"/>
            </a:xfrm>
            <a:custGeom>
              <a:avLst/>
              <a:gdLst/>
              <a:ahLst/>
              <a:cxnLst/>
              <a:rect l="l" t="t" r="r" b="b"/>
              <a:pathLst>
                <a:path w="2180498" h="2787495">
                  <a:moveTo>
                    <a:pt x="2180498" y="0"/>
                  </a:moveTo>
                  <a:lnTo>
                    <a:pt x="0" y="0"/>
                  </a:lnTo>
                  <a:lnTo>
                    <a:pt x="0" y="2787495"/>
                  </a:lnTo>
                  <a:lnTo>
                    <a:pt x="2180498" y="2787495"/>
                  </a:lnTo>
                  <a:lnTo>
                    <a:pt x="2180498" y="0"/>
                  </a:lnTo>
                  <a:close/>
                </a:path>
              </a:pathLst>
            </a:custGeom>
            <a:blipFill>
              <a:blip r:embed="rId6">
                <a:alphaModFix amt="4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8" name="Freeform 38"/>
            <p:cNvSpPr/>
            <p:nvPr/>
          </p:nvSpPr>
          <p:spPr>
            <a:xfrm rot="3442066">
              <a:off x="1308867" y="333662"/>
              <a:ext cx="1231038" cy="801714"/>
            </a:xfrm>
            <a:custGeom>
              <a:avLst/>
              <a:gdLst/>
              <a:ahLst/>
              <a:cxnLst/>
              <a:rect l="l" t="t" r="r" b="b"/>
              <a:pathLst>
                <a:path w="1231038" h="801714">
                  <a:moveTo>
                    <a:pt x="0" y="0"/>
                  </a:moveTo>
                  <a:lnTo>
                    <a:pt x="1231039" y="0"/>
                  </a:lnTo>
                  <a:lnTo>
                    <a:pt x="1231039" y="801714"/>
                  </a:lnTo>
                  <a:lnTo>
                    <a:pt x="0" y="801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9" name="Group 39"/>
          <p:cNvGrpSpPr/>
          <p:nvPr/>
        </p:nvGrpSpPr>
        <p:grpSpPr>
          <a:xfrm rot="-1971634">
            <a:off x="6808281" y="-740977"/>
            <a:ext cx="2899493" cy="2727407"/>
            <a:chOff x="0" y="0"/>
            <a:chExt cx="3865990" cy="3636543"/>
          </a:xfrm>
        </p:grpSpPr>
        <p:sp>
          <p:nvSpPr>
            <p:cNvPr id="40" name="Freeform 40"/>
            <p:cNvSpPr/>
            <p:nvPr/>
          </p:nvSpPr>
          <p:spPr>
            <a:xfrm rot="-8610129" flipV="1">
              <a:off x="992255" y="385604"/>
              <a:ext cx="2241387" cy="2865334"/>
            </a:xfrm>
            <a:custGeom>
              <a:avLst/>
              <a:gdLst/>
              <a:ahLst/>
              <a:cxnLst/>
              <a:rect l="l" t="t" r="r" b="b"/>
              <a:pathLst>
                <a:path w="2241387" h="2865334">
                  <a:moveTo>
                    <a:pt x="0" y="2865334"/>
                  </a:moveTo>
                  <a:lnTo>
                    <a:pt x="2241387" y="2865334"/>
                  </a:lnTo>
                  <a:lnTo>
                    <a:pt x="2241387" y="0"/>
                  </a:lnTo>
                  <a:lnTo>
                    <a:pt x="0" y="0"/>
                  </a:lnTo>
                  <a:lnTo>
                    <a:pt x="0" y="2865334"/>
                  </a:lnTo>
                  <a:close/>
                </a:path>
              </a:pathLst>
            </a:custGeom>
            <a:blipFill>
              <a:blip r:embed="rId6">
                <a:alphaModFix amt="4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41" name="Freeform 41"/>
            <p:cNvSpPr/>
            <p:nvPr/>
          </p:nvSpPr>
          <p:spPr>
            <a:xfrm rot="-92638" flipH="1">
              <a:off x="12600" y="1671897"/>
              <a:ext cx="1466480" cy="955045"/>
            </a:xfrm>
            <a:custGeom>
              <a:avLst/>
              <a:gdLst/>
              <a:ahLst/>
              <a:cxnLst/>
              <a:rect l="l" t="t" r="r" b="b"/>
              <a:pathLst>
                <a:path w="1466480" h="955045">
                  <a:moveTo>
                    <a:pt x="1466480" y="0"/>
                  </a:moveTo>
                  <a:lnTo>
                    <a:pt x="0" y="0"/>
                  </a:lnTo>
                  <a:lnTo>
                    <a:pt x="0" y="955045"/>
                  </a:lnTo>
                  <a:lnTo>
                    <a:pt x="1466480" y="955045"/>
                  </a:lnTo>
                  <a:lnTo>
                    <a:pt x="146648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257319" y="2993696"/>
            <a:ext cx="7642234" cy="2503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3"/>
              </a:lnSpc>
            </a:pPr>
            <a:r>
              <a:rPr lang="en-US" sz="7002" b="1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Nuestro equipo</a:t>
            </a:r>
          </a:p>
          <a:p>
            <a:pPr algn="l">
              <a:lnSpc>
                <a:spcPts val="9803"/>
              </a:lnSpc>
            </a:pPr>
            <a:endParaRPr lang="en-US" sz="7002" b="1">
              <a:solidFill>
                <a:srgbClr val="3948F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257319" y="4882462"/>
            <a:ext cx="7362672" cy="274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Un equipo multidisciplinar de ingenieros y tecnólogos.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Expertos en diferentes áreas de conocimiento.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Apasionados por la innovación.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1B1464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6146" y="9007175"/>
            <a:ext cx="2310061" cy="671843"/>
          </a:xfrm>
          <a:custGeom>
            <a:avLst/>
            <a:gdLst/>
            <a:ahLst/>
            <a:cxnLst/>
            <a:rect l="l" t="t" r="r" b="b"/>
            <a:pathLst>
              <a:path w="2310061" h="671843">
                <a:moveTo>
                  <a:pt x="0" y="0"/>
                </a:moveTo>
                <a:lnTo>
                  <a:pt x="2310061" y="0"/>
                </a:lnTo>
                <a:lnTo>
                  <a:pt x="2310061" y="671843"/>
                </a:lnTo>
                <a:lnTo>
                  <a:pt x="0" y="671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028700" y="9104310"/>
            <a:ext cx="2786106" cy="574708"/>
          </a:xfrm>
          <a:custGeom>
            <a:avLst/>
            <a:gdLst/>
            <a:ahLst/>
            <a:cxnLst/>
            <a:rect l="l" t="t" r="r" b="b"/>
            <a:pathLst>
              <a:path w="2786106" h="574708">
                <a:moveTo>
                  <a:pt x="0" y="0"/>
                </a:moveTo>
                <a:lnTo>
                  <a:pt x="2786106" y="0"/>
                </a:lnTo>
                <a:lnTo>
                  <a:pt x="2786106" y="574708"/>
                </a:lnTo>
                <a:lnTo>
                  <a:pt x="0" y="57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5391060" y="9534109"/>
            <a:ext cx="4090591" cy="1505782"/>
            <a:chOff x="0" y="0"/>
            <a:chExt cx="1419649" cy="5225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9649" cy="522585"/>
            </a:xfrm>
            <a:custGeom>
              <a:avLst/>
              <a:gdLst/>
              <a:ahLst/>
              <a:cxnLst/>
              <a:rect l="l" t="t" r="r" b="b"/>
              <a:pathLst>
                <a:path w="1419649" h="522585">
                  <a:moveTo>
                    <a:pt x="189262" y="0"/>
                  </a:moveTo>
                  <a:lnTo>
                    <a:pt x="1230387" y="0"/>
                  </a:lnTo>
                  <a:cubicBezTo>
                    <a:pt x="1280582" y="0"/>
                    <a:pt x="1328722" y="19940"/>
                    <a:pt x="1364215" y="55433"/>
                  </a:cubicBezTo>
                  <a:cubicBezTo>
                    <a:pt x="1399709" y="90927"/>
                    <a:pt x="1419649" y="139066"/>
                    <a:pt x="1419649" y="189262"/>
                  </a:cubicBezTo>
                  <a:lnTo>
                    <a:pt x="1419649" y="333323"/>
                  </a:lnTo>
                  <a:cubicBezTo>
                    <a:pt x="1419649" y="383519"/>
                    <a:pt x="1399709" y="431658"/>
                    <a:pt x="1364215" y="467151"/>
                  </a:cubicBezTo>
                  <a:cubicBezTo>
                    <a:pt x="1328722" y="502645"/>
                    <a:pt x="1280582" y="522585"/>
                    <a:pt x="1230387" y="522585"/>
                  </a:cubicBezTo>
                  <a:lnTo>
                    <a:pt x="189262" y="522585"/>
                  </a:lnTo>
                  <a:cubicBezTo>
                    <a:pt x="139066" y="522585"/>
                    <a:pt x="90927" y="502645"/>
                    <a:pt x="55433" y="467151"/>
                  </a:cubicBezTo>
                  <a:cubicBezTo>
                    <a:pt x="19940" y="431658"/>
                    <a:pt x="0" y="383519"/>
                    <a:pt x="0" y="333323"/>
                  </a:cubicBezTo>
                  <a:lnTo>
                    <a:pt x="0" y="189262"/>
                  </a:lnTo>
                  <a:cubicBezTo>
                    <a:pt x="0" y="139066"/>
                    <a:pt x="19940" y="90927"/>
                    <a:pt x="55433" y="55433"/>
                  </a:cubicBezTo>
                  <a:cubicBezTo>
                    <a:pt x="90927" y="19940"/>
                    <a:pt x="139066" y="0"/>
                    <a:pt x="189262" y="0"/>
                  </a:cubicBezTo>
                  <a:close/>
                </a:path>
              </a:pathLst>
            </a:custGeom>
            <a:solidFill>
              <a:srgbClr val="3948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419649" cy="513060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6191248" y="396198"/>
            <a:ext cx="3725832" cy="1589728"/>
            <a:chOff x="0" y="0"/>
            <a:chExt cx="1293058" cy="5517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3058" cy="551718"/>
            </a:xfrm>
            <a:custGeom>
              <a:avLst/>
              <a:gdLst/>
              <a:ahLst/>
              <a:cxnLst/>
              <a:rect l="l" t="t" r="r" b="b"/>
              <a:pathLst>
                <a:path w="1293058" h="551718">
                  <a:moveTo>
                    <a:pt x="207790" y="0"/>
                  </a:moveTo>
                  <a:lnTo>
                    <a:pt x="1085267" y="0"/>
                  </a:lnTo>
                  <a:cubicBezTo>
                    <a:pt x="1140377" y="0"/>
                    <a:pt x="1193229" y="21892"/>
                    <a:pt x="1232197" y="60860"/>
                  </a:cubicBezTo>
                  <a:cubicBezTo>
                    <a:pt x="1271166" y="99829"/>
                    <a:pt x="1293058" y="152681"/>
                    <a:pt x="1293058" y="207790"/>
                  </a:cubicBezTo>
                  <a:lnTo>
                    <a:pt x="1293058" y="343928"/>
                  </a:lnTo>
                  <a:cubicBezTo>
                    <a:pt x="1293058" y="399038"/>
                    <a:pt x="1271166" y="451890"/>
                    <a:pt x="1232197" y="490858"/>
                  </a:cubicBezTo>
                  <a:cubicBezTo>
                    <a:pt x="1193229" y="529826"/>
                    <a:pt x="1140377" y="551718"/>
                    <a:pt x="1085267" y="551718"/>
                  </a:cubicBezTo>
                  <a:lnTo>
                    <a:pt x="207790" y="551718"/>
                  </a:lnTo>
                  <a:cubicBezTo>
                    <a:pt x="152681" y="551718"/>
                    <a:pt x="99829" y="529826"/>
                    <a:pt x="60860" y="490858"/>
                  </a:cubicBezTo>
                  <a:cubicBezTo>
                    <a:pt x="21892" y="451890"/>
                    <a:pt x="0" y="399038"/>
                    <a:pt x="0" y="343928"/>
                  </a:cubicBezTo>
                  <a:lnTo>
                    <a:pt x="0" y="207790"/>
                  </a:lnTo>
                  <a:cubicBezTo>
                    <a:pt x="0" y="152681"/>
                    <a:pt x="21892" y="99829"/>
                    <a:pt x="60860" y="60860"/>
                  </a:cubicBezTo>
                  <a:cubicBezTo>
                    <a:pt x="99829" y="21892"/>
                    <a:pt x="152681" y="0"/>
                    <a:pt x="207790" y="0"/>
                  </a:cubicBezTo>
                  <a:close/>
                </a:path>
              </a:pathLst>
            </a:custGeom>
            <a:solidFill>
              <a:srgbClr val="FF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1293058" cy="542193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417828" y="1028700"/>
            <a:ext cx="4187330" cy="606416"/>
            <a:chOff x="0" y="0"/>
            <a:chExt cx="280621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06211" cy="406400"/>
            </a:xfrm>
            <a:custGeom>
              <a:avLst/>
              <a:gdLst/>
              <a:ahLst/>
              <a:cxnLst/>
              <a:rect l="l" t="t" r="r" b="b"/>
              <a:pathLst>
                <a:path w="2806211" h="406400">
                  <a:moveTo>
                    <a:pt x="2603011" y="0"/>
                  </a:moveTo>
                  <a:cubicBezTo>
                    <a:pt x="2715236" y="0"/>
                    <a:pt x="2806211" y="90976"/>
                    <a:pt x="2806211" y="203200"/>
                  </a:cubicBezTo>
                  <a:cubicBezTo>
                    <a:pt x="2806211" y="315424"/>
                    <a:pt x="2715236" y="406400"/>
                    <a:pt x="260301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80621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66289" y="2965994"/>
            <a:ext cx="7493011" cy="4355012"/>
            <a:chOff x="0" y="0"/>
            <a:chExt cx="1398462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98462" cy="812800"/>
            </a:xfrm>
            <a:custGeom>
              <a:avLst/>
              <a:gdLst/>
              <a:ahLst/>
              <a:cxnLst/>
              <a:rect l="l" t="t" r="r" b="b"/>
              <a:pathLst>
                <a:path w="1398462" h="812800">
                  <a:moveTo>
                    <a:pt x="23764" y="0"/>
                  </a:moveTo>
                  <a:lnTo>
                    <a:pt x="1374698" y="0"/>
                  </a:lnTo>
                  <a:cubicBezTo>
                    <a:pt x="1387823" y="0"/>
                    <a:pt x="1398462" y="10640"/>
                    <a:pt x="1398462" y="23764"/>
                  </a:cubicBezTo>
                  <a:lnTo>
                    <a:pt x="1398462" y="789036"/>
                  </a:lnTo>
                  <a:cubicBezTo>
                    <a:pt x="1398462" y="795339"/>
                    <a:pt x="1395958" y="801383"/>
                    <a:pt x="1391502" y="805840"/>
                  </a:cubicBezTo>
                  <a:cubicBezTo>
                    <a:pt x="1387045" y="810296"/>
                    <a:pt x="1381001" y="812800"/>
                    <a:pt x="1374698" y="812800"/>
                  </a:cubicBezTo>
                  <a:lnTo>
                    <a:pt x="23764" y="812800"/>
                  </a:lnTo>
                  <a:cubicBezTo>
                    <a:pt x="17461" y="812800"/>
                    <a:pt x="11417" y="810296"/>
                    <a:pt x="6960" y="805840"/>
                  </a:cubicBezTo>
                  <a:cubicBezTo>
                    <a:pt x="2504" y="801383"/>
                    <a:pt x="0" y="795339"/>
                    <a:pt x="0" y="789036"/>
                  </a:cubicBezTo>
                  <a:lnTo>
                    <a:pt x="0" y="23764"/>
                  </a:lnTo>
                  <a:cubicBezTo>
                    <a:pt x="0" y="17461"/>
                    <a:pt x="2504" y="11417"/>
                    <a:pt x="6960" y="6960"/>
                  </a:cubicBezTo>
                  <a:cubicBezTo>
                    <a:pt x="11417" y="2504"/>
                    <a:pt x="17461" y="0"/>
                    <a:pt x="23764" y="0"/>
                  </a:cubicBezTo>
                  <a:close/>
                </a:path>
              </a:pathLst>
            </a:custGeom>
            <a:blipFill>
              <a:blip r:embed="rId4"/>
              <a:stretch>
                <a:fillRect l="-6842" r="-6842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514813" y="7152524"/>
            <a:ext cx="647179" cy="64717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44000" y="3318011"/>
            <a:ext cx="250140" cy="25014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656656" y="689600"/>
            <a:ext cx="3089681" cy="1737946"/>
            <a:chOff x="0" y="0"/>
            <a:chExt cx="4119575" cy="23172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45809" y="8775690"/>
            <a:ext cx="1715947" cy="965220"/>
            <a:chOff x="0" y="0"/>
            <a:chExt cx="2287930" cy="128696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265522" y="1274405"/>
            <a:ext cx="1010374" cy="568335"/>
            <a:chOff x="0" y="0"/>
            <a:chExt cx="1347165" cy="75778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460207" y="7859085"/>
            <a:ext cx="1945412" cy="2427915"/>
            <a:chOff x="0" y="0"/>
            <a:chExt cx="2593883" cy="3237220"/>
          </a:xfrm>
        </p:grpSpPr>
        <p:sp>
          <p:nvSpPr>
            <p:cNvPr id="31" name="Freeform 31"/>
            <p:cNvSpPr/>
            <p:nvPr/>
          </p:nvSpPr>
          <p:spPr>
            <a:xfrm rot="-10800000" flipH="1">
              <a:off x="0" y="449725"/>
              <a:ext cx="2180498" cy="2787495"/>
            </a:xfrm>
            <a:custGeom>
              <a:avLst/>
              <a:gdLst/>
              <a:ahLst/>
              <a:cxnLst/>
              <a:rect l="l" t="t" r="r" b="b"/>
              <a:pathLst>
                <a:path w="2180498" h="2787495">
                  <a:moveTo>
                    <a:pt x="2180498" y="0"/>
                  </a:moveTo>
                  <a:lnTo>
                    <a:pt x="0" y="0"/>
                  </a:lnTo>
                  <a:lnTo>
                    <a:pt x="0" y="2787495"/>
                  </a:lnTo>
                  <a:lnTo>
                    <a:pt x="2180498" y="2787495"/>
                  </a:lnTo>
                  <a:lnTo>
                    <a:pt x="2180498" y="0"/>
                  </a:lnTo>
                  <a:close/>
                </a:path>
              </a:pathLst>
            </a:custGeom>
            <a:blipFill>
              <a:blip r:embed="rId6">
                <a:alphaModFix amt="4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2" name="Freeform 32"/>
            <p:cNvSpPr/>
            <p:nvPr/>
          </p:nvSpPr>
          <p:spPr>
            <a:xfrm rot="3442066">
              <a:off x="1308867" y="333662"/>
              <a:ext cx="1231038" cy="801714"/>
            </a:xfrm>
            <a:custGeom>
              <a:avLst/>
              <a:gdLst/>
              <a:ahLst/>
              <a:cxnLst/>
              <a:rect l="l" t="t" r="r" b="b"/>
              <a:pathLst>
                <a:path w="1231038" h="801714">
                  <a:moveTo>
                    <a:pt x="0" y="0"/>
                  </a:moveTo>
                  <a:lnTo>
                    <a:pt x="1231039" y="0"/>
                  </a:lnTo>
                  <a:lnTo>
                    <a:pt x="1231039" y="801714"/>
                  </a:lnTo>
                  <a:lnTo>
                    <a:pt x="0" y="801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3" name="Group 33"/>
          <p:cNvGrpSpPr/>
          <p:nvPr/>
        </p:nvGrpSpPr>
        <p:grpSpPr>
          <a:xfrm rot="-1971634">
            <a:off x="9554292" y="-674104"/>
            <a:ext cx="2899493" cy="2727407"/>
            <a:chOff x="0" y="0"/>
            <a:chExt cx="3865990" cy="3636543"/>
          </a:xfrm>
        </p:grpSpPr>
        <p:sp>
          <p:nvSpPr>
            <p:cNvPr id="34" name="Freeform 34"/>
            <p:cNvSpPr/>
            <p:nvPr/>
          </p:nvSpPr>
          <p:spPr>
            <a:xfrm rot="-8610129" flipV="1">
              <a:off x="992255" y="385604"/>
              <a:ext cx="2241387" cy="2865334"/>
            </a:xfrm>
            <a:custGeom>
              <a:avLst/>
              <a:gdLst/>
              <a:ahLst/>
              <a:cxnLst/>
              <a:rect l="l" t="t" r="r" b="b"/>
              <a:pathLst>
                <a:path w="2241387" h="2865334">
                  <a:moveTo>
                    <a:pt x="0" y="2865334"/>
                  </a:moveTo>
                  <a:lnTo>
                    <a:pt x="2241387" y="2865334"/>
                  </a:lnTo>
                  <a:lnTo>
                    <a:pt x="2241387" y="0"/>
                  </a:lnTo>
                  <a:lnTo>
                    <a:pt x="0" y="0"/>
                  </a:lnTo>
                  <a:lnTo>
                    <a:pt x="0" y="2865334"/>
                  </a:lnTo>
                  <a:close/>
                </a:path>
              </a:pathLst>
            </a:custGeom>
            <a:blipFill>
              <a:blip r:embed="rId6">
                <a:alphaModFix amt="4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5" name="Freeform 35"/>
            <p:cNvSpPr/>
            <p:nvPr/>
          </p:nvSpPr>
          <p:spPr>
            <a:xfrm rot="-92638" flipH="1">
              <a:off x="12600" y="1671897"/>
              <a:ext cx="1466480" cy="955045"/>
            </a:xfrm>
            <a:custGeom>
              <a:avLst/>
              <a:gdLst/>
              <a:ahLst/>
              <a:cxnLst/>
              <a:rect l="l" t="t" r="r" b="b"/>
              <a:pathLst>
                <a:path w="1466480" h="955045">
                  <a:moveTo>
                    <a:pt x="1466480" y="0"/>
                  </a:moveTo>
                  <a:lnTo>
                    <a:pt x="0" y="0"/>
                  </a:lnTo>
                  <a:lnTo>
                    <a:pt x="0" y="955045"/>
                  </a:lnTo>
                  <a:lnTo>
                    <a:pt x="1466480" y="955045"/>
                  </a:lnTo>
                  <a:lnTo>
                    <a:pt x="146648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265056" y="2440754"/>
            <a:ext cx="9738982" cy="228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1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Equipo de desarrollo</a:t>
            </a:r>
          </a:p>
          <a:p>
            <a:pPr algn="l">
              <a:lnSpc>
                <a:spcPts val="8959"/>
              </a:lnSpc>
            </a:pPr>
            <a:endParaRPr lang="en-US" sz="6399" b="1">
              <a:solidFill>
                <a:srgbClr val="3948F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265056" y="4540229"/>
            <a:ext cx="7593233" cy="2384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7136" lvl="1" indent="-243568" algn="l">
              <a:lnSpc>
                <a:spcPts val="3158"/>
              </a:lnSpc>
              <a:buFont typeface="Arial"/>
              <a:buChar char="•"/>
            </a:pP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Encargados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convertir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las ideas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en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productos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tangibles.</a:t>
            </a:r>
          </a:p>
          <a:p>
            <a:pPr marL="487136" lvl="1" indent="-243568" algn="l">
              <a:lnSpc>
                <a:spcPts val="3158"/>
              </a:lnSpc>
              <a:buFont typeface="Arial"/>
              <a:buChar char="•"/>
            </a:pP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Utilizan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las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últimas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tecnologías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y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herramientas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  <a:p>
            <a:pPr marL="487136" lvl="1" indent="-243568" algn="l">
              <a:lnSpc>
                <a:spcPts val="3158"/>
              </a:lnSpc>
              <a:buFont typeface="Arial"/>
              <a:buChar char="•"/>
            </a:pP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Trabajan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en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estrecha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colaboración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con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el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equipo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 QA.</a:t>
            </a:r>
          </a:p>
          <a:p>
            <a:pPr algn="l">
              <a:lnSpc>
                <a:spcPts val="3158"/>
              </a:lnSpc>
              <a:spcBef>
                <a:spcPct val="0"/>
              </a:spcBef>
            </a:pPr>
            <a:endParaRPr lang="en-US" sz="2256" dirty="0">
              <a:solidFill>
                <a:srgbClr val="1B1464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6146" y="9007175"/>
            <a:ext cx="2310061" cy="671843"/>
          </a:xfrm>
          <a:custGeom>
            <a:avLst/>
            <a:gdLst/>
            <a:ahLst/>
            <a:cxnLst/>
            <a:rect l="l" t="t" r="r" b="b"/>
            <a:pathLst>
              <a:path w="2310061" h="671843">
                <a:moveTo>
                  <a:pt x="0" y="0"/>
                </a:moveTo>
                <a:lnTo>
                  <a:pt x="2310061" y="0"/>
                </a:lnTo>
                <a:lnTo>
                  <a:pt x="2310061" y="671843"/>
                </a:lnTo>
                <a:lnTo>
                  <a:pt x="0" y="671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028700" y="9104310"/>
            <a:ext cx="2786106" cy="574708"/>
          </a:xfrm>
          <a:custGeom>
            <a:avLst/>
            <a:gdLst/>
            <a:ahLst/>
            <a:cxnLst/>
            <a:rect l="l" t="t" r="r" b="b"/>
            <a:pathLst>
              <a:path w="2786106" h="574708">
                <a:moveTo>
                  <a:pt x="0" y="0"/>
                </a:moveTo>
                <a:lnTo>
                  <a:pt x="2786106" y="0"/>
                </a:lnTo>
                <a:lnTo>
                  <a:pt x="2786106" y="574708"/>
                </a:lnTo>
                <a:lnTo>
                  <a:pt x="0" y="57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5391060" y="9534109"/>
            <a:ext cx="4090591" cy="1505782"/>
            <a:chOff x="0" y="0"/>
            <a:chExt cx="1419649" cy="5225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9649" cy="522585"/>
            </a:xfrm>
            <a:custGeom>
              <a:avLst/>
              <a:gdLst/>
              <a:ahLst/>
              <a:cxnLst/>
              <a:rect l="l" t="t" r="r" b="b"/>
              <a:pathLst>
                <a:path w="1419649" h="522585">
                  <a:moveTo>
                    <a:pt x="189262" y="0"/>
                  </a:moveTo>
                  <a:lnTo>
                    <a:pt x="1230387" y="0"/>
                  </a:lnTo>
                  <a:cubicBezTo>
                    <a:pt x="1280582" y="0"/>
                    <a:pt x="1328722" y="19940"/>
                    <a:pt x="1364215" y="55433"/>
                  </a:cubicBezTo>
                  <a:cubicBezTo>
                    <a:pt x="1399709" y="90927"/>
                    <a:pt x="1419649" y="139066"/>
                    <a:pt x="1419649" y="189262"/>
                  </a:cubicBezTo>
                  <a:lnTo>
                    <a:pt x="1419649" y="333323"/>
                  </a:lnTo>
                  <a:cubicBezTo>
                    <a:pt x="1419649" y="383519"/>
                    <a:pt x="1399709" y="431658"/>
                    <a:pt x="1364215" y="467151"/>
                  </a:cubicBezTo>
                  <a:cubicBezTo>
                    <a:pt x="1328722" y="502645"/>
                    <a:pt x="1280582" y="522585"/>
                    <a:pt x="1230387" y="522585"/>
                  </a:cubicBezTo>
                  <a:lnTo>
                    <a:pt x="189262" y="522585"/>
                  </a:lnTo>
                  <a:cubicBezTo>
                    <a:pt x="139066" y="522585"/>
                    <a:pt x="90927" y="502645"/>
                    <a:pt x="55433" y="467151"/>
                  </a:cubicBezTo>
                  <a:cubicBezTo>
                    <a:pt x="19940" y="431658"/>
                    <a:pt x="0" y="383519"/>
                    <a:pt x="0" y="333323"/>
                  </a:cubicBezTo>
                  <a:lnTo>
                    <a:pt x="0" y="189262"/>
                  </a:lnTo>
                  <a:cubicBezTo>
                    <a:pt x="0" y="139066"/>
                    <a:pt x="19940" y="90927"/>
                    <a:pt x="55433" y="55433"/>
                  </a:cubicBezTo>
                  <a:cubicBezTo>
                    <a:pt x="90927" y="19940"/>
                    <a:pt x="139066" y="0"/>
                    <a:pt x="189262" y="0"/>
                  </a:cubicBezTo>
                  <a:close/>
                </a:path>
              </a:pathLst>
            </a:custGeom>
            <a:solidFill>
              <a:srgbClr val="3948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419649" cy="513060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6191248" y="396198"/>
            <a:ext cx="3725832" cy="1589728"/>
            <a:chOff x="0" y="0"/>
            <a:chExt cx="1293058" cy="5517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3058" cy="551718"/>
            </a:xfrm>
            <a:custGeom>
              <a:avLst/>
              <a:gdLst/>
              <a:ahLst/>
              <a:cxnLst/>
              <a:rect l="l" t="t" r="r" b="b"/>
              <a:pathLst>
                <a:path w="1293058" h="551718">
                  <a:moveTo>
                    <a:pt x="207790" y="0"/>
                  </a:moveTo>
                  <a:lnTo>
                    <a:pt x="1085267" y="0"/>
                  </a:lnTo>
                  <a:cubicBezTo>
                    <a:pt x="1140377" y="0"/>
                    <a:pt x="1193229" y="21892"/>
                    <a:pt x="1232197" y="60860"/>
                  </a:cubicBezTo>
                  <a:cubicBezTo>
                    <a:pt x="1271166" y="99829"/>
                    <a:pt x="1293058" y="152681"/>
                    <a:pt x="1293058" y="207790"/>
                  </a:cubicBezTo>
                  <a:lnTo>
                    <a:pt x="1293058" y="343928"/>
                  </a:lnTo>
                  <a:cubicBezTo>
                    <a:pt x="1293058" y="399038"/>
                    <a:pt x="1271166" y="451890"/>
                    <a:pt x="1232197" y="490858"/>
                  </a:cubicBezTo>
                  <a:cubicBezTo>
                    <a:pt x="1193229" y="529826"/>
                    <a:pt x="1140377" y="551718"/>
                    <a:pt x="1085267" y="551718"/>
                  </a:cubicBezTo>
                  <a:lnTo>
                    <a:pt x="207790" y="551718"/>
                  </a:lnTo>
                  <a:cubicBezTo>
                    <a:pt x="152681" y="551718"/>
                    <a:pt x="99829" y="529826"/>
                    <a:pt x="60860" y="490858"/>
                  </a:cubicBezTo>
                  <a:cubicBezTo>
                    <a:pt x="21892" y="451890"/>
                    <a:pt x="0" y="399038"/>
                    <a:pt x="0" y="343928"/>
                  </a:cubicBezTo>
                  <a:lnTo>
                    <a:pt x="0" y="207790"/>
                  </a:lnTo>
                  <a:cubicBezTo>
                    <a:pt x="0" y="152681"/>
                    <a:pt x="21892" y="99829"/>
                    <a:pt x="60860" y="60860"/>
                  </a:cubicBezTo>
                  <a:cubicBezTo>
                    <a:pt x="99829" y="21892"/>
                    <a:pt x="152681" y="0"/>
                    <a:pt x="207790" y="0"/>
                  </a:cubicBezTo>
                  <a:close/>
                </a:path>
              </a:pathLst>
            </a:custGeom>
            <a:solidFill>
              <a:srgbClr val="FF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1293058" cy="542193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417828" y="1028700"/>
            <a:ext cx="4187330" cy="606416"/>
            <a:chOff x="0" y="0"/>
            <a:chExt cx="280621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06211" cy="406400"/>
            </a:xfrm>
            <a:custGeom>
              <a:avLst/>
              <a:gdLst/>
              <a:ahLst/>
              <a:cxnLst/>
              <a:rect l="l" t="t" r="r" b="b"/>
              <a:pathLst>
                <a:path w="2806211" h="406400">
                  <a:moveTo>
                    <a:pt x="2603011" y="0"/>
                  </a:moveTo>
                  <a:cubicBezTo>
                    <a:pt x="2715236" y="0"/>
                    <a:pt x="2806211" y="90976"/>
                    <a:pt x="2806211" y="203200"/>
                  </a:cubicBezTo>
                  <a:cubicBezTo>
                    <a:pt x="2806211" y="315424"/>
                    <a:pt x="2715236" y="406400"/>
                    <a:pt x="260301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80621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66289" y="2965994"/>
            <a:ext cx="7493011" cy="4355012"/>
            <a:chOff x="0" y="0"/>
            <a:chExt cx="1398462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98462" cy="812800"/>
            </a:xfrm>
            <a:custGeom>
              <a:avLst/>
              <a:gdLst/>
              <a:ahLst/>
              <a:cxnLst/>
              <a:rect l="l" t="t" r="r" b="b"/>
              <a:pathLst>
                <a:path w="1398462" h="812800">
                  <a:moveTo>
                    <a:pt x="23764" y="0"/>
                  </a:moveTo>
                  <a:lnTo>
                    <a:pt x="1374698" y="0"/>
                  </a:lnTo>
                  <a:cubicBezTo>
                    <a:pt x="1387823" y="0"/>
                    <a:pt x="1398462" y="10640"/>
                    <a:pt x="1398462" y="23764"/>
                  </a:cubicBezTo>
                  <a:lnTo>
                    <a:pt x="1398462" y="789036"/>
                  </a:lnTo>
                  <a:cubicBezTo>
                    <a:pt x="1398462" y="795339"/>
                    <a:pt x="1395958" y="801383"/>
                    <a:pt x="1391502" y="805840"/>
                  </a:cubicBezTo>
                  <a:cubicBezTo>
                    <a:pt x="1387045" y="810296"/>
                    <a:pt x="1381001" y="812800"/>
                    <a:pt x="1374698" y="812800"/>
                  </a:cubicBezTo>
                  <a:lnTo>
                    <a:pt x="23764" y="812800"/>
                  </a:lnTo>
                  <a:cubicBezTo>
                    <a:pt x="17461" y="812800"/>
                    <a:pt x="11417" y="810296"/>
                    <a:pt x="6960" y="805840"/>
                  </a:cubicBezTo>
                  <a:cubicBezTo>
                    <a:pt x="2504" y="801383"/>
                    <a:pt x="0" y="795339"/>
                    <a:pt x="0" y="789036"/>
                  </a:cubicBezTo>
                  <a:lnTo>
                    <a:pt x="0" y="23764"/>
                  </a:lnTo>
                  <a:cubicBezTo>
                    <a:pt x="0" y="17461"/>
                    <a:pt x="2504" y="11417"/>
                    <a:pt x="6960" y="6960"/>
                  </a:cubicBezTo>
                  <a:cubicBezTo>
                    <a:pt x="11417" y="2504"/>
                    <a:pt x="17461" y="0"/>
                    <a:pt x="23764" y="0"/>
                  </a:cubicBezTo>
                  <a:close/>
                </a:path>
              </a:pathLst>
            </a:custGeom>
            <a:blipFill>
              <a:blip r:embed="rId4"/>
              <a:stretch>
                <a:fillRect l="-2361" r="-2361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514813" y="7152524"/>
            <a:ext cx="647179" cy="64717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44000" y="3318011"/>
            <a:ext cx="250140" cy="25014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656656" y="689600"/>
            <a:ext cx="3089681" cy="1737946"/>
            <a:chOff x="0" y="0"/>
            <a:chExt cx="4119575" cy="23172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45809" y="8775690"/>
            <a:ext cx="1715947" cy="965220"/>
            <a:chOff x="0" y="0"/>
            <a:chExt cx="2287930" cy="128696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265522" y="1274405"/>
            <a:ext cx="1010374" cy="568335"/>
            <a:chOff x="0" y="0"/>
            <a:chExt cx="1347165" cy="75778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460207" y="7859085"/>
            <a:ext cx="1945412" cy="2427915"/>
            <a:chOff x="0" y="0"/>
            <a:chExt cx="2593883" cy="3237220"/>
          </a:xfrm>
        </p:grpSpPr>
        <p:sp>
          <p:nvSpPr>
            <p:cNvPr id="31" name="Freeform 31"/>
            <p:cNvSpPr/>
            <p:nvPr/>
          </p:nvSpPr>
          <p:spPr>
            <a:xfrm rot="-10800000" flipH="1">
              <a:off x="0" y="449725"/>
              <a:ext cx="2180498" cy="2787495"/>
            </a:xfrm>
            <a:custGeom>
              <a:avLst/>
              <a:gdLst/>
              <a:ahLst/>
              <a:cxnLst/>
              <a:rect l="l" t="t" r="r" b="b"/>
              <a:pathLst>
                <a:path w="2180498" h="2787495">
                  <a:moveTo>
                    <a:pt x="2180498" y="0"/>
                  </a:moveTo>
                  <a:lnTo>
                    <a:pt x="0" y="0"/>
                  </a:lnTo>
                  <a:lnTo>
                    <a:pt x="0" y="2787495"/>
                  </a:lnTo>
                  <a:lnTo>
                    <a:pt x="2180498" y="2787495"/>
                  </a:lnTo>
                  <a:lnTo>
                    <a:pt x="2180498" y="0"/>
                  </a:lnTo>
                  <a:close/>
                </a:path>
              </a:pathLst>
            </a:custGeom>
            <a:blipFill>
              <a:blip r:embed="rId6">
                <a:alphaModFix amt="4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2" name="Freeform 32"/>
            <p:cNvSpPr/>
            <p:nvPr/>
          </p:nvSpPr>
          <p:spPr>
            <a:xfrm rot="3442066">
              <a:off x="1308867" y="333662"/>
              <a:ext cx="1231038" cy="801714"/>
            </a:xfrm>
            <a:custGeom>
              <a:avLst/>
              <a:gdLst/>
              <a:ahLst/>
              <a:cxnLst/>
              <a:rect l="l" t="t" r="r" b="b"/>
              <a:pathLst>
                <a:path w="1231038" h="801714">
                  <a:moveTo>
                    <a:pt x="0" y="0"/>
                  </a:moveTo>
                  <a:lnTo>
                    <a:pt x="1231039" y="0"/>
                  </a:lnTo>
                  <a:lnTo>
                    <a:pt x="1231039" y="801714"/>
                  </a:lnTo>
                  <a:lnTo>
                    <a:pt x="0" y="801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3" name="Group 33"/>
          <p:cNvGrpSpPr/>
          <p:nvPr/>
        </p:nvGrpSpPr>
        <p:grpSpPr>
          <a:xfrm rot="-1971634">
            <a:off x="9554292" y="-674104"/>
            <a:ext cx="2899493" cy="2727407"/>
            <a:chOff x="0" y="0"/>
            <a:chExt cx="3865990" cy="3636543"/>
          </a:xfrm>
        </p:grpSpPr>
        <p:sp>
          <p:nvSpPr>
            <p:cNvPr id="34" name="Freeform 34"/>
            <p:cNvSpPr/>
            <p:nvPr/>
          </p:nvSpPr>
          <p:spPr>
            <a:xfrm rot="-8610129" flipV="1">
              <a:off x="992255" y="385604"/>
              <a:ext cx="2241387" cy="2865334"/>
            </a:xfrm>
            <a:custGeom>
              <a:avLst/>
              <a:gdLst/>
              <a:ahLst/>
              <a:cxnLst/>
              <a:rect l="l" t="t" r="r" b="b"/>
              <a:pathLst>
                <a:path w="2241387" h="2865334">
                  <a:moveTo>
                    <a:pt x="0" y="2865334"/>
                  </a:moveTo>
                  <a:lnTo>
                    <a:pt x="2241387" y="2865334"/>
                  </a:lnTo>
                  <a:lnTo>
                    <a:pt x="2241387" y="0"/>
                  </a:lnTo>
                  <a:lnTo>
                    <a:pt x="0" y="0"/>
                  </a:lnTo>
                  <a:lnTo>
                    <a:pt x="0" y="2865334"/>
                  </a:lnTo>
                  <a:close/>
                </a:path>
              </a:pathLst>
            </a:custGeom>
            <a:blipFill>
              <a:blip r:embed="rId6">
                <a:alphaModFix amt="4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5" name="Freeform 35"/>
            <p:cNvSpPr/>
            <p:nvPr/>
          </p:nvSpPr>
          <p:spPr>
            <a:xfrm rot="-92638" flipH="1">
              <a:off x="12600" y="1671897"/>
              <a:ext cx="1466480" cy="955045"/>
            </a:xfrm>
            <a:custGeom>
              <a:avLst/>
              <a:gdLst/>
              <a:ahLst/>
              <a:cxnLst/>
              <a:rect l="l" t="t" r="r" b="b"/>
              <a:pathLst>
                <a:path w="1466480" h="955045">
                  <a:moveTo>
                    <a:pt x="1466480" y="0"/>
                  </a:moveTo>
                  <a:lnTo>
                    <a:pt x="0" y="0"/>
                  </a:lnTo>
                  <a:lnTo>
                    <a:pt x="0" y="955045"/>
                  </a:lnTo>
                  <a:lnTo>
                    <a:pt x="1466480" y="955045"/>
                  </a:lnTo>
                  <a:lnTo>
                    <a:pt x="146648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2107006" y="2440754"/>
            <a:ext cx="9738982" cy="228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1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Equipo de QA</a:t>
            </a:r>
          </a:p>
          <a:p>
            <a:pPr algn="l">
              <a:lnSpc>
                <a:spcPts val="8959"/>
              </a:lnSpc>
            </a:pPr>
            <a:endParaRPr lang="en-US" sz="6399" b="1">
              <a:solidFill>
                <a:srgbClr val="3948F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265056" y="4540229"/>
            <a:ext cx="7593233" cy="1988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7136" lvl="1" indent="-243568" algn="l">
              <a:lnSpc>
                <a:spcPts val="3158"/>
              </a:lnSpc>
              <a:buFont typeface="Arial"/>
              <a:buChar char="•"/>
            </a:pP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Aseguran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la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calidad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los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productos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y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servicios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  <a:p>
            <a:pPr marL="487136" lvl="1" indent="-243568" algn="l">
              <a:lnSpc>
                <a:spcPts val="3158"/>
              </a:lnSpc>
              <a:buFont typeface="Arial"/>
              <a:buChar char="•"/>
            </a:pP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Realizan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pruebas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exhaustivas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para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detectar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errores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  <a:p>
            <a:pPr marL="487136" lvl="1" indent="-243568" algn="l">
              <a:lnSpc>
                <a:spcPts val="3158"/>
              </a:lnSpc>
              <a:buFont typeface="Arial"/>
              <a:buChar char="•"/>
            </a:pP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Garantizan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la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satisfacción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del </a:t>
            </a:r>
            <a:r>
              <a:rPr lang="en-US" sz="2256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cliente</a:t>
            </a:r>
            <a:r>
              <a:rPr lang="en-US" sz="2256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  <a:p>
            <a:pPr algn="l">
              <a:lnSpc>
                <a:spcPts val="3158"/>
              </a:lnSpc>
              <a:spcBef>
                <a:spcPct val="0"/>
              </a:spcBef>
            </a:pPr>
            <a:endParaRPr lang="en-US" sz="2256" dirty="0">
              <a:solidFill>
                <a:srgbClr val="1B1464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6146" y="9007175"/>
            <a:ext cx="2310061" cy="671843"/>
          </a:xfrm>
          <a:custGeom>
            <a:avLst/>
            <a:gdLst/>
            <a:ahLst/>
            <a:cxnLst/>
            <a:rect l="l" t="t" r="r" b="b"/>
            <a:pathLst>
              <a:path w="2310061" h="671843">
                <a:moveTo>
                  <a:pt x="0" y="0"/>
                </a:moveTo>
                <a:lnTo>
                  <a:pt x="2310061" y="0"/>
                </a:lnTo>
                <a:lnTo>
                  <a:pt x="2310061" y="671843"/>
                </a:lnTo>
                <a:lnTo>
                  <a:pt x="0" y="671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028700" y="9104310"/>
            <a:ext cx="2786106" cy="574708"/>
          </a:xfrm>
          <a:custGeom>
            <a:avLst/>
            <a:gdLst/>
            <a:ahLst/>
            <a:cxnLst/>
            <a:rect l="l" t="t" r="r" b="b"/>
            <a:pathLst>
              <a:path w="2786106" h="574708">
                <a:moveTo>
                  <a:pt x="0" y="0"/>
                </a:moveTo>
                <a:lnTo>
                  <a:pt x="2786106" y="0"/>
                </a:lnTo>
                <a:lnTo>
                  <a:pt x="2786106" y="574708"/>
                </a:lnTo>
                <a:lnTo>
                  <a:pt x="0" y="57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5391060" y="9534109"/>
            <a:ext cx="4090591" cy="1505782"/>
            <a:chOff x="0" y="0"/>
            <a:chExt cx="1419649" cy="5225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9649" cy="522585"/>
            </a:xfrm>
            <a:custGeom>
              <a:avLst/>
              <a:gdLst/>
              <a:ahLst/>
              <a:cxnLst/>
              <a:rect l="l" t="t" r="r" b="b"/>
              <a:pathLst>
                <a:path w="1419649" h="522585">
                  <a:moveTo>
                    <a:pt x="189262" y="0"/>
                  </a:moveTo>
                  <a:lnTo>
                    <a:pt x="1230387" y="0"/>
                  </a:lnTo>
                  <a:cubicBezTo>
                    <a:pt x="1280582" y="0"/>
                    <a:pt x="1328722" y="19940"/>
                    <a:pt x="1364215" y="55433"/>
                  </a:cubicBezTo>
                  <a:cubicBezTo>
                    <a:pt x="1399709" y="90927"/>
                    <a:pt x="1419649" y="139066"/>
                    <a:pt x="1419649" y="189262"/>
                  </a:cubicBezTo>
                  <a:lnTo>
                    <a:pt x="1419649" y="333323"/>
                  </a:lnTo>
                  <a:cubicBezTo>
                    <a:pt x="1419649" y="383519"/>
                    <a:pt x="1399709" y="431658"/>
                    <a:pt x="1364215" y="467151"/>
                  </a:cubicBezTo>
                  <a:cubicBezTo>
                    <a:pt x="1328722" y="502645"/>
                    <a:pt x="1280582" y="522585"/>
                    <a:pt x="1230387" y="522585"/>
                  </a:cubicBezTo>
                  <a:lnTo>
                    <a:pt x="189262" y="522585"/>
                  </a:lnTo>
                  <a:cubicBezTo>
                    <a:pt x="139066" y="522585"/>
                    <a:pt x="90927" y="502645"/>
                    <a:pt x="55433" y="467151"/>
                  </a:cubicBezTo>
                  <a:cubicBezTo>
                    <a:pt x="19940" y="431658"/>
                    <a:pt x="0" y="383519"/>
                    <a:pt x="0" y="333323"/>
                  </a:cubicBezTo>
                  <a:lnTo>
                    <a:pt x="0" y="189262"/>
                  </a:lnTo>
                  <a:cubicBezTo>
                    <a:pt x="0" y="139066"/>
                    <a:pt x="19940" y="90927"/>
                    <a:pt x="55433" y="55433"/>
                  </a:cubicBezTo>
                  <a:cubicBezTo>
                    <a:pt x="90927" y="19940"/>
                    <a:pt x="139066" y="0"/>
                    <a:pt x="189262" y="0"/>
                  </a:cubicBezTo>
                  <a:close/>
                </a:path>
              </a:pathLst>
            </a:custGeom>
            <a:solidFill>
              <a:srgbClr val="3948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419649" cy="513060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6191248" y="396198"/>
            <a:ext cx="3725832" cy="1589728"/>
            <a:chOff x="0" y="0"/>
            <a:chExt cx="1293058" cy="5517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3058" cy="551718"/>
            </a:xfrm>
            <a:custGeom>
              <a:avLst/>
              <a:gdLst/>
              <a:ahLst/>
              <a:cxnLst/>
              <a:rect l="l" t="t" r="r" b="b"/>
              <a:pathLst>
                <a:path w="1293058" h="551718">
                  <a:moveTo>
                    <a:pt x="207790" y="0"/>
                  </a:moveTo>
                  <a:lnTo>
                    <a:pt x="1085267" y="0"/>
                  </a:lnTo>
                  <a:cubicBezTo>
                    <a:pt x="1140377" y="0"/>
                    <a:pt x="1193229" y="21892"/>
                    <a:pt x="1232197" y="60860"/>
                  </a:cubicBezTo>
                  <a:cubicBezTo>
                    <a:pt x="1271166" y="99829"/>
                    <a:pt x="1293058" y="152681"/>
                    <a:pt x="1293058" y="207790"/>
                  </a:cubicBezTo>
                  <a:lnTo>
                    <a:pt x="1293058" y="343928"/>
                  </a:lnTo>
                  <a:cubicBezTo>
                    <a:pt x="1293058" y="399038"/>
                    <a:pt x="1271166" y="451890"/>
                    <a:pt x="1232197" y="490858"/>
                  </a:cubicBezTo>
                  <a:cubicBezTo>
                    <a:pt x="1193229" y="529826"/>
                    <a:pt x="1140377" y="551718"/>
                    <a:pt x="1085267" y="551718"/>
                  </a:cubicBezTo>
                  <a:lnTo>
                    <a:pt x="207790" y="551718"/>
                  </a:lnTo>
                  <a:cubicBezTo>
                    <a:pt x="152681" y="551718"/>
                    <a:pt x="99829" y="529826"/>
                    <a:pt x="60860" y="490858"/>
                  </a:cubicBezTo>
                  <a:cubicBezTo>
                    <a:pt x="21892" y="451890"/>
                    <a:pt x="0" y="399038"/>
                    <a:pt x="0" y="343928"/>
                  </a:cubicBezTo>
                  <a:lnTo>
                    <a:pt x="0" y="207790"/>
                  </a:lnTo>
                  <a:cubicBezTo>
                    <a:pt x="0" y="152681"/>
                    <a:pt x="21892" y="99829"/>
                    <a:pt x="60860" y="60860"/>
                  </a:cubicBezTo>
                  <a:cubicBezTo>
                    <a:pt x="99829" y="21892"/>
                    <a:pt x="152681" y="0"/>
                    <a:pt x="207790" y="0"/>
                  </a:cubicBezTo>
                  <a:close/>
                </a:path>
              </a:pathLst>
            </a:custGeom>
            <a:solidFill>
              <a:srgbClr val="FF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1293058" cy="542193"/>
            </a:xfrm>
            <a:prstGeom prst="rect">
              <a:avLst/>
            </a:prstGeom>
          </p:spPr>
          <p:txBody>
            <a:bodyPr lIns="35050" tIns="35050" rIns="35050" bIns="35050" rtlCol="0" anchor="ctr"/>
            <a:lstStyle/>
            <a:p>
              <a:pPr algn="ctr">
                <a:lnSpc>
                  <a:spcPts val="88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417828" y="1028700"/>
            <a:ext cx="4187330" cy="606416"/>
            <a:chOff x="0" y="0"/>
            <a:chExt cx="280621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06211" cy="406400"/>
            </a:xfrm>
            <a:custGeom>
              <a:avLst/>
              <a:gdLst/>
              <a:ahLst/>
              <a:cxnLst/>
              <a:rect l="l" t="t" r="r" b="b"/>
              <a:pathLst>
                <a:path w="2806211" h="406400">
                  <a:moveTo>
                    <a:pt x="2603011" y="0"/>
                  </a:moveTo>
                  <a:cubicBezTo>
                    <a:pt x="2715236" y="0"/>
                    <a:pt x="2806211" y="90976"/>
                    <a:pt x="2806211" y="203200"/>
                  </a:cubicBezTo>
                  <a:cubicBezTo>
                    <a:pt x="2806211" y="315424"/>
                    <a:pt x="2715236" y="406400"/>
                    <a:pt x="260301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80621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238832" y="3053978"/>
            <a:ext cx="9678289" cy="5358200"/>
            <a:chOff x="0" y="0"/>
            <a:chExt cx="1468126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8126" cy="812800"/>
            </a:xfrm>
            <a:custGeom>
              <a:avLst/>
              <a:gdLst/>
              <a:ahLst/>
              <a:cxnLst/>
              <a:rect l="l" t="t" r="r" b="b"/>
              <a:pathLst>
                <a:path w="1468126" h="812800">
                  <a:moveTo>
                    <a:pt x="18398" y="0"/>
                  </a:moveTo>
                  <a:lnTo>
                    <a:pt x="1449728" y="0"/>
                  </a:lnTo>
                  <a:cubicBezTo>
                    <a:pt x="1459889" y="0"/>
                    <a:pt x="1468126" y="8237"/>
                    <a:pt x="1468126" y="18398"/>
                  </a:cubicBezTo>
                  <a:lnTo>
                    <a:pt x="1468126" y="794402"/>
                  </a:lnTo>
                  <a:cubicBezTo>
                    <a:pt x="1468126" y="804563"/>
                    <a:pt x="1459889" y="812800"/>
                    <a:pt x="1449728" y="812800"/>
                  </a:cubicBezTo>
                  <a:lnTo>
                    <a:pt x="18398" y="812800"/>
                  </a:lnTo>
                  <a:cubicBezTo>
                    <a:pt x="8237" y="812800"/>
                    <a:pt x="0" y="804563"/>
                    <a:pt x="0" y="794402"/>
                  </a:cubicBezTo>
                  <a:lnTo>
                    <a:pt x="0" y="18398"/>
                  </a:lnTo>
                  <a:cubicBezTo>
                    <a:pt x="0" y="8237"/>
                    <a:pt x="8237" y="0"/>
                    <a:pt x="18398" y="0"/>
                  </a:cubicBezTo>
                  <a:close/>
                </a:path>
              </a:pathLst>
            </a:custGeom>
            <a:blipFill>
              <a:blip r:embed="rId4"/>
              <a:stretch>
                <a:fillRect t="-688" b="-688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23530" y="8749453"/>
            <a:ext cx="647179" cy="64717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1652" y="317609"/>
            <a:ext cx="250140" cy="25014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1464">
                    <a:alpha val="100000"/>
                  </a:srgbClr>
                </a:gs>
                <a:gs pos="100000">
                  <a:srgbClr val="3533C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656656" y="689600"/>
            <a:ext cx="3089681" cy="1737946"/>
            <a:chOff x="0" y="0"/>
            <a:chExt cx="4119575" cy="23172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4119575" cy="2317261"/>
            </a:xfrm>
            <a:custGeom>
              <a:avLst/>
              <a:gdLst/>
              <a:ahLst/>
              <a:cxnLst/>
              <a:rect l="l" t="t" r="r" b="b"/>
              <a:pathLst>
                <a:path w="4119575" h="2317261">
                  <a:moveTo>
                    <a:pt x="0" y="0"/>
                  </a:moveTo>
                  <a:lnTo>
                    <a:pt x="4119575" y="0"/>
                  </a:lnTo>
                  <a:lnTo>
                    <a:pt x="4119575" y="2317261"/>
                  </a:lnTo>
                  <a:lnTo>
                    <a:pt x="0" y="2317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45809" y="8775690"/>
            <a:ext cx="1715947" cy="965220"/>
            <a:chOff x="0" y="0"/>
            <a:chExt cx="2287930" cy="128696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2287930" cy="1286961"/>
            </a:xfrm>
            <a:custGeom>
              <a:avLst/>
              <a:gdLst/>
              <a:ahLst/>
              <a:cxnLst/>
              <a:rect l="l" t="t" r="r" b="b"/>
              <a:pathLst>
                <a:path w="2287930" h="1286961">
                  <a:moveTo>
                    <a:pt x="0" y="0"/>
                  </a:moveTo>
                  <a:lnTo>
                    <a:pt x="2287930" y="0"/>
                  </a:lnTo>
                  <a:lnTo>
                    <a:pt x="2287930" y="1286961"/>
                  </a:lnTo>
                  <a:lnTo>
                    <a:pt x="0" y="1286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265522" y="1274405"/>
            <a:ext cx="1010374" cy="568335"/>
            <a:chOff x="0" y="0"/>
            <a:chExt cx="1347165" cy="75778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1347165" cy="757780"/>
            </a:xfrm>
            <a:custGeom>
              <a:avLst/>
              <a:gdLst/>
              <a:ahLst/>
              <a:cxnLst/>
              <a:rect l="l" t="t" r="r" b="b"/>
              <a:pathLst>
                <a:path w="1347165" h="757780">
                  <a:moveTo>
                    <a:pt x="0" y="0"/>
                  </a:moveTo>
                  <a:lnTo>
                    <a:pt x="1347165" y="0"/>
                  </a:lnTo>
                  <a:lnTo>
                    <a:pt x="1347165" y="757780"/>
                  </a:lnTo>
                  <a:lnTo>
                    <a:pt x="0" y="7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460207" y="7859085"/>
            <a:ext cx="1945412" cy="2427915"/>
            <a:chOff x="0" y="0"/>
            <a:chExt cx="2593883" cy="3237220"/>
          </a:xfrm>
        </p:grpSpPr>
        <p:sp>
          <p:nvSpPr>
            <p:cNvPr id="31" name="Freeform 31"/>
            <p:cNvSpPr/>
            <p:nvPr/>
          </p:nvSpPr>
          <p:spPr>
            <a:xfrm rot="-10800000" flipH="1">
              <a:off x="0" y="449725"/>
              <a:ext cx="2180498" cy="2787495"/>
            </a:xfrm>
            <a:custGeom>
              <a:avLst/>
              <a:gdLst/>
              <a:ahLst/>
              <a:cxnLst/>
              <a:rect l="l" t="t" r="r" b="b"/>
              <a:pathLst>
                <a:path w="2180498" h="2787495">
                  <a:moveTo>
                    <a:pt x="2180498" y="0"/>
                  </a:moveTo>
                  <a:lnTo>
                    <a:pt x="0" y="0"/>
                  </a:lnTo>
                  <a:lnTo>
                    <a:pt x="0" y="2787495"/>
                  </a:lnTo>
                  <a:lnTo>
                    <a:pt x="2180498" y="2787495"/>
                  </a:lnTo>
                  <a:lnTo>
                    <a:pt x="2180498" y="0"/>
                  </a:lnTo>
                  <a:close/>
                </a:path>
              </a:pathLst>
            </a:custGeom>
            <a:blipFill>
              <a:blip r:embed="rId6">
                <a:alphaModFix amt="4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2" name="Freeform 32"/>
            <p:cNvSpPr/>
            <p:nvPr/>
          </p:nvSpPr>
          <p:spPr>
            <a:xfrm rot="3442066">
              <a:off x="1308867" y="333662"/>
              <a:ext cx="1231038" cy="801714"/>
            </a:xfrm>
            <a:custGeom>
              <a:avLst/>
              <a:gdLst/>
              <a:ahLst/>
              <a:cxnLst/>
              <a:rect l="l" t="t" r="r" b="b"/>
              <a:pathLst>
                <a:path w="1231038" h="801714">
                  <a:moveTo>
                    <a:pt x="0" y="0"/>
                  </a:moveTo>
                  <a:lnTo>
                    <a:pt x="1231039" y="0"/>
                  </a:lnTo>
                  <a:lnTo>
                    <a:pt x="1231039" y="801714"/>
                  </a:lnTo>
                  <a:lnTo>
                    <a:pt x="0" y="801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33" name="Group 33"/>
          <p:cNvGrpSpPr/>
          <p:nvPr/>
        </p:nvGrpSpPr>
        <p:grpSpPr>
          <a:xfrm rot="-1971634">
            <a:off x="9554292" y="-674104"/>
            <a:ext cx="2899493" cy="2727407"/>
            <a:chOff x="0" y="0"/>
            <a:chExt cx="3865990" cy="3636543"/>
          </a:xfrm>
        </p:grpSpPr>
        <p:sp>
          <p:nvSpPr>
            <p:cNvPr id="34" name="Freeform 34"/>
            <p:cNvSpPr/>
            <p:nvPr/>
          </p:nvSpPr>
          <p:spPr>
            <a:xfrm rot="-8610129" flipV="1">
              <a:off x="992255" y="385604"/>
              <a:ext cx="2241387" cy="2865334"/>
            </a:xfrm>
            <a:custGeom>
              <a:avLst/>
              <a:gdLst/>
              <a:ahLst/>
              <a:cxnLst/>
              <a:rect l="l" t="t" r="r" b="b"/>
              <a:pathLst>
                <a:path w="2241387" h="2865334">
                  <a:moveTo>
                    <a:pt x="0" y="2865334"/>
                  </a:moveTo>
                  <a:lnTo>
                    <a:pt x="2241387" y="2865334"/>
                  </a:lnTo>
                  <a:lnTo>
                    <a:pt x="2241387" y="0"/>
                  </a:lnTo>
                  <a:lnTo>
                    <a:pt x="0" y="0"/>
                  </a:lnTo>
                  <a:lnTo>
                    <a:pt x="0" y="2865334"/>
                  </a:lnTo>
                  <a:close/>
                </a:path>
              </a:pathLst>
            </a:custGeom>
            <a:blipFill>
              <a:blip r:embed="rId6">
                <a:alphaModFix amt="4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35" name="Freeform 35"/>
            <p:cNvSpPr/>
            <p:nvPr/>
          </p:nvSpPr>
          <p:spPr>
            <a:xfrm rot="-92638" flipH="1">
              <a:off x="12600" y="1671897"/>
              <a:ext cx="1466480" cy="955045"/>
            </a:xfrm>
            <a:custGeom>
              <a:avLst/>
              <a:gdLst/>
              <a:ahLst/>
              <a:cxnLst/>
              <a:rect l="l" t="t" r="r" b="b"/>
              <a:pathLst>
                <a:path w="1466480" h="955045">
                  <a:moveTo>
                    <a:pt x="1466480" y="0"/>
                  </a:moveTo>
                  <a:lnTo>
                    <a:pt x="0" y="0"/>
                  </a:lnTo>
                  <a:lnTo>
                    <a:pt x="0" y="955045"/>
                  </a:lnTo>
                  <a:lnTo>
                    <a:pt x="1466480" y="955045"/>
                  </a:lnTo>
                  <a:lnTo>
                    <a:pt x="146648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507281" y="2256096"/>
            <a:ext cx="8974371" cy="1010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56"/>
              </a:lnSpc>
            </a:pPr>
            <a:r>
              <a:rPr lang="en-US" sz="5897" b="1" dirty="0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Scrum: un </a:t>
            </a:r>
            <a:r>
              <a:rPr lang="en-US" sz="5897" b="1" dirty="0" err="1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enfoque</a:t>
            </a:r>
            <a:r>
              <a:rPr lang="en-US" sz="5897" b="1" dirty="0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en-US" sz="5897" b="1" dirty="0" err="1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ágil</a:t>
            </a:r>
            <a:r>
              <a:rPr lang="en-US" sz="5897" b="1" dirty="0">
                <a:solidFill>
                  <a:srgbClr val="3948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09097" y="4055659"/>
            <a:ext cx="6958749" cy="183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4"/>
              </a:lnSpc>
            </a:pP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Scrum es un </a:t>
            </a:r>
            <a:r>
              <a:rPr lang="en-US" sz="2067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marco</a:t>
            </a: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 </a:t>
            </a:r>
            <a:r>
              <a:rPr lang="en-US" sz="2067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trabajo</a:t>
            </a: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067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ágil</a:t>
            </a: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que </a:t>
            </a:r>
            <a:r>
              <a:rPr lang="en-US" sz="2067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fomenta</a:t>
            </a: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la </a:t>
            </a:r>
            <a:r>
              <a:rPr lang="en-US" sz="2067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colaboración</a:t>
            </a: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y la </a:t>
            </a:r>
            <a:r>
              <a:rPr lang="en-US" sz="2067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adaptabilidad</a:t>
            </a: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. Con un </a:t>
            </a:r>
            <a:r>
              <a:rPr lang="en-US" sz="2067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enfoque</a:t>
            </a: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067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en</a:t>
            </a: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la </a:t>
            </a:r>
            <a:r>
              <a:rPr lang="en-US" sz="2067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experimentación</a:t>
            </a: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y la </a:t>
            </a:r>
            <a:r>
              <a:rPr lang="en-US" sz="2067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iteración</a:t>
            </a: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, Scrum </a:t>
            </a:r>
            <a:r>
              <a:rPr lang="en-US" sz="2067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impulsa</a:t>
            </a: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 la </a:t>
            </a:r>
            <a:r>
              <a:rPr lang="en-US" sz="2067" dirty="0" err="1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innovación</a:t>
            </a:r>
            <a:r>
              <a:rPr lang="en-US" sz="2067" dirty="0">
                <a:solidFill>
                  <a:srgbClr val="1B1464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  <a:p>
            <a:pPr algn="l">
              <a:lnSpc>
                <a:spcPts val="2894"/>
              </a:lnSpc>
              <a:spcBef>
                <a:spcPct val="0"/>
              </a:spcBef>
            </a:pPr>
            <a:endParaRPr lang="en-US" sz="2067" dirty="0">
              <a:solidFill>
                <a:srgbClr val="1B1464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360</Words>
  <Application>Microsoft Office PowerPoint</Application>
  <PresentationFormat>Personalizado</PresentationFormat>
  <Paragraphs>44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Poppins Ultra-Bold</vt:lpstr>
      <vt:lpstr>Arial</vt:lpstr>
      <vt:lpstr>Calibri</vt:lpstr>
      <vt:lpstr>Poppins Light</vt:lpstr>
      <vt:lpstr>Poppins Extra-Light</vt:lpstr>
      <vt:lpstr>Montserrat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I+D+I</dc:title>
  <cp:lastModifiedBy>Kevin Andres Rodallega Moreno</cp:lastModifiedBy>
  <cp:revision>3</cp:revision>
  <dcterms:created xsi:type="dcterms:W3CDTF">2006-08-16T00:00:00Z</dcterms:created>
  <dcterms:modified xsi:type="dcterms:W3CDTF">2025-06-12T16:01:55Z</dcterms:modified>
  <dc:identifier>DAGqDvMQm0Q</dc:identifier>
</cp:coreProperties>
</file>